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6" r:id="rId2"/>
    <p:sldId id="314" r:id="rId3"/>
    <p:sldId id="328" r:id="rId4"/>
    <p:sldId id="329" r:id="rId5"/>
    <p:sldId id="330" r:id="rId6"/>
    <p:sldId id="331" r:id="rId7"/>
    <p:sldId id="332" r:id="rId8"/>
    <p:sldId id="333" r:id="rId9"/>
    <p:sldId id="334" r:id="rId10"/>
    <p:sldId id="335" r:id="rId11"/>
    <p:sldId id="336" r:id="rId12"/>
    <p:sldId id="337" r:id="rId13"/>
    <p:sldId id="340" r:id="rId14"/>
    <p:sldId id="338" r:id="rId15"/>
    <p:sldId id="339" r:id="rId16"/>
  </p:sldIdLst>
  <p:sldSz cx="12192000" cy="6858000"/>
  <p:notesSz cx="6797675" cy="9926638"/>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na Suchocka" initials="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339"/>
    <a:srgbClr val="67CB33"/>
    <a:srgbClr val="FDC91E"/>
    <a:srgbClr val="3A8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287AE-4F4D-4F05-A23D-83C6E735A6D6}" v="31" dt="2022-03-30T18:52:13.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9" autoAdjust="0"/>
    <p:restoredTop sz="94660"/>
  </p:normalViewPr>
  <p:slideViewPr>
    <p:cSldViewPr snapToGrid="0">
      <p:cViewPr varScale="1">
        <p:scale>
          <a:sx n="115" d="100"/>
          <a:sy n="115" d="100"/>
        </p:scale>
        <p:origin x="504" y="1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0DA01D-4A9B-4634-8741-71FEE308CF12}" type="doc">
      <dgm:prSet loTypeId="urn:microsoft.com/office/officeart/2008/layout/CircleAccentTimeline" loCatId="process" qsTypeId="urn:microsoft.com/office/officeart/2005/8/quickstyle/simple1" qsCatId="simple" csTypeId="urn:microsoft.com/office/officeart/2005/8/colors/colorful1#1" csCatId="colorful" phldr="1"/>
      <dgm:spPr/>
      <dgm:t>
        <a:bodyPr/>
        <a:lstStyle/>
        <a:p>
          <a:endParaRPr lang="pl-PL"/>
        </a:p>
      </dgm:t>
    </dgm:pt>
    <dgm:pt modelId="{E29E35FC-F288-454B-BB1D-409CB977A4B9}">
      <dgm:prSet phldrT="[Tekst]"/>
      <dgm:spPr/>
      <dgm:t>
        <a:bodyPr/>
        <a:lstStyle/>
        <a:p>
          <a:r>
            <a:rPr lang="pl-PL" b="1" dirty="0" err="1">
              <a:solidFill>
                <a:schemeClr val="accent2"/>
              </a:solidFill>
            </a:rPr>
            <a:t>Institutional</a:t>
          </a:r>
          <a:r>
            <a:rPr lang="pl-PL" b="1" dirty="0">
              <a:solidFill>
                <a:schemeClr val="accent2"/>
              </a:solidFill>
            </a:rPr>
            <a:t> development</a:t>
          </a:r>
        </a:p>
      </dgm:t>
    </dgm:pt>
    <dgm:pt modelId="{F87BA050-8204-429E-934B-97CA51F0357F}" type="parTrans" cxnId="{53ED44F9-BC34-4384-ABAC-DAD1A8762D1C}">
      <dgm:prSet/>
      <dgm:spPr/>
      <dgm:t>
        <a:bodyPr/>
        <a:lstStyle/>
        <a:p>
          <a:endParaRPr lang="pl-PL"/>
        </a:p>
      </dgm:t>
    </dgm:pt>
    <dgm:pt modelId="{FB1D210E-7367-4FF4-9616-D6FD2FE3CCF7}" type="sibTrans" cxnId="{53ED44F9-BC34-4384-ABAC-DAD1A8762D1C}">
      <dgm:prSet/>
      <dgm:spPr/>
      <dgm:t>
        <a:bodyPr/>
        <a:lstStyle/>
        <a:p>
          <a:endParaRPr lang="pl-PL"/>
        </a:p>
      </dgm:t>
    </dgm:pt>
    <dgm:pt modelId="{948429A2-2B3C-4B19-9F3B-9529893857B1}">
      <dgm:prSet phldrT="[Tekst]"/>
      <dgm:spPr/>
      <dgm:t>
        <a:bodyPr/>
        <a:lstStyle/>
        <a:p>
          <a:pPr algn="l"/>
          <a:r>
            <a:rPr lang="en-US" b="1" dirty="0">
              <a:solidFill>
                <a:srgbClr val="67CB33"/>
              </a:solidFill>
            </a:rPr>
            <a:t>30</a:t>
          </a:r>
          <a:r>
            <a:rPr lang="pl-PL" b="1" dirty="0">
              <a:solidFill>
                <a:srgbClr val="67CB33"/>
              </a:solidFill>
            </a:rPr>
            <a:t>.</a:t>
          </a:r>
          <a:r>
            <a:rPr lang="en-US" b="1" dirty="0">
              <a:solidFill>
                <a:srgbClr val="67CB33"/>
              </a:solidFill>
            </a:rPr>
            <a:t>04</a:t>
          </a:r>
          <a:r>
            <a:rPr lang="pl-PL" b="1" dirty="0">
              <a:solidFill>
                <a:srgbClr val="67CB33"/>
              </a:solidFill>
            </a:rPr>
            <a:t>.</a:t>
          </a:r>
          <a:r>
            <a:rPr lang="en-US" b="1" dirty="0">
              <a:solidFill>
                <a:srgbClr val="67CB33"/>
              </a:solidFill>
            </a:rPr>
            <a:t>2024 </a:t>
          </a:r>
          <a:endParaRPr lang="pl-PL" b="1" dirty="0">
            <a:solidFill>
              <a:srgbClr val="67CB33"/>
            </a:solidFill>
          </a:endParaRPr>
        </a:p>
        <a:p>
          <a:pPr algn="l"/>
          <a:r>
            <a:rPr lang="en-US" b="1" dirty="0">
              <a:solidFill>
                <a:srgbClr val="67CB33"/>
              </a:solidFill>
            </a:rPr>
            <a:t>END OF THE PROJECT</a:t>
          </a:r>
          <a:endParaRPr lang="pl-PL" b="1" dirty="0">
            <a:solidFill>
              <a:srgbClr val="67CB33"/>
            </a:solidFill>
          </a:endParaRPr>
        </a:p>
      </dgm:t>
    </dgm:pt>
    <dgm:pt modelId="{B47B5F5B-5489-470F-8986-8119AE13BB3D}" type="parTrans" cxnId="{9A6A182C-56A5-4A70-B943-CA99D3E4E8A7}">
      <dgm:prSet/>
      <dgm:spPr/>
      <dgm:t>
        <a:bodyPr/>
        <a:lstStyle/>
        <a:p>
          <a:endParaRPr lang="pl-PL"/>
        </a:p>
      </dgm:t>
    </dgm:pt>
    <dgm:pt modelId="{6C5EE71D-8E6B-4ECC-A68D-1E56BCF1FA4A}" type="sibTrans" cxnId="{9A6A182C-56A5-4A70-B943-CA99D3E4E8A7}">
      <dgm:prSet/>
      <dgm:spPr/>
      <dgm:t>
        <a:bodyPr/>
        <a:lstStyle/>
        <a:p>
          <a:endParaRPr lang="pl-PL"/>
        </a:p>
      </dgm:t>
    </dgm:pt>
    <dgm:pt modelId="{A89A6984-E99B-41F1-A828-BA1E8B72103C}">
      <dgm:prSet phldrT="[Tekst]"/>
      <dgm:spPr/>
      <dgm:t>
        <a:bodyPr/>
        <a:lstStyle/>
        <a:p>
          <a:r>
            <a:rPr lang="pl-PL" b="1" dirty="0" err="1">
              <a:solidFill>
                <a:srgbClr val="0070C0"/>
              </a:solidFill>
            </a:rPr>
            <a:t>Footbridge</a:t>
          </a:r>
          <a:r>
            <a:rPr lang="pl-PL" b="1" dirty="0">
              <a:solidFill>
                <a:srgbClr val="0070C0"/>
              </a:solidFill>
            </a:rPr>
            <a:t> and </a:t>
          </a:r>
          <a:r>
            <a:rPr lang="pl-PL" b="1" dirty="0" err="1">
              <a:solidFill>
                <a:srgbClr val="0070C0"/>
              </a:solidFill>
            </a:rPr>
            <a:t>path</a:t>
          </a:r>
          <a:endParaRPr lang="pl-PL" b="1" dirty="0">
            <a:solidFill>
              <a:srgbClr val="0070C0"/>
            </a:solidFill>
          </a:endParaRPr>
        </a:p>
      </dgm:t>
    </dgm:pt>
    <dgm:pt modelId="{9CFC0173-F963-488C-8E4C-6CEF8D2F04ED}" type="parTrans" cxnId="{A9171473-0C31-4E1E-9D5E-5367C668FD69}">
      <dgm:prSet/>
      <dgm:spPr/>
      <dgm:t>
        <a:bodyPr/>
        <a:lstStyle/>
        <a:p>
          <a:endParaRPr lang="pl-PL"/>
        </a:p>
      </dgm:t>
    </dgm:pt>
    <dgm:pt modelId="{589DEFAD-C512-4CD4-A7A1-CB40855694C4}" type="sibTrans" cxnId="{A9171473-0C31-4E1E-9D5E-5367C668FD69}">
      <dgm:prSet/>
      <dgm:spPr/>
      <dgm:t>
        <a:bodyPr/>
        <a:lstStyle/>
        <a:p>
          <a:endParaRPr lang="pl-PL"/>
        </a:p>
      </dgm:t>
    </dgm:pt>
    <dgm:pt modelId="{0CD773BB-EDD2-4854-B801-E622B989D4BB}">
      <dgm:prSet phldrT="[Tekst]"/>
      <dgm:spPr/>
      <dgm:t>
        <a:bodyPr/>
        <a:lstStyle/>
        <a:p>
          <a:r>
            <a:rPr lang="pl-PL" b="1" dirty="0">
              <a:solidFill>
                <a:schemeClr val="accent6">
                  <a:lumMod val="75000"/>
                </a:schemeClr>
              </a:solidFill>
            </a:rPr>
            <a:t>The place of </a:t>
          </a:r>
          <a:r>
            <a:rPr lang="pl-PL" b="1" dirty="0" err="1">
              <a:solidFill>
                <a:schemeClr val="accent6">
                  <a:lumMod val="75000"/>
                </a:schemeClr>
              </a:solidFill>
            </a:rPr>
            <a:t>activity</a:t>
          </a:r>
          <a:endParaRPr lang="pl-PL" b="1" dirty="0">
            <a:solidFill>
              <a:schemeClr val="accent6">
                <a:lumMod val="75000"/>
              </a:schemeClr>
            </a:solidFill>
          </a:endParaRPr>
        </a:p>
      </dgm:t>
    </dgm:pt>
    <dgm:pt modelId="{CDFD6DE7-8B3E-46E5-946F-ECB197BA017B}" type="parTrans" cxnId="{5340CF6E-B987-4A1A-B075-62F6708F069E}">
      <dgm:prSet/>
      <dgm:spPr/>
      <dgm:t>
        <a:bodyPr/>
        <a:lstStyle/>
        <a:p>
          <a:endParaRPr lang="pl-PL"/>
        </a:p>
      </dgm:t>
    </dgm:pt>
    <dgm:pt modelId="{E718B63C-57DB-408D-B25C-0D8EE9830983}" type="sibTrans" cxnId="{5340CF6E-B987-4A1A-B075-62F6708F069E}">
      <dgm:prSet/>
      <dgm:spPr/>
      <dgm:t>
        <a:bodyPr/>
        <a:lstStyle/>
        <a:p>
          <a:endParaRPr lang="pl-PL"/>
        </a:p>
      </dgm:t>
    </dgm:pt>
    <dgm:pt modelId="{97F934B0-DAF8-498B-8AFD-9D118CF6A862}">
      <dgm:prSet phldrT="[Tekst]"/>
      <dgm:spPr/>
      <dgm:t>
        <a:bodyPr/>
        <a:lstStyle/>
        <a:p>
          <a:r>
            <a:rPr lang="pl-PL" b="1" dirty="0" err="1">
              <a:solidFill>
                <a:srgbClr val="FDC91E"/>
              </a:solidFill>
            </a:rPr>
            <a:t>Entrepreneurship</a:t>
          </a:r>
          <a:r>
            <a:rPr lang="pl-PL" b="1" dirty="0">
              <a:solidFill>
                <a:srgbClr val="FDC91E"/>
              </a:solidFill>
            </a:rPr>
            <a:t> development</a:t>
          </a:r>
        </a:p>
      </dgm:t>
    </dgm:pt>
    <dgm:pt modelId="{D8FF849D-A086-46FF-ACEC-132922C754D6}" type="parTrans" cxnId="{765308DF-E9E4-4E2E-ADB5-20E3DD31B95C}">
      <dgm:prSet/>
      <dgm:spPr/>
      <dgm:t>
        <a:bodyPr/>
        <a:lstStyle/>
        <a:p>
          <a:endParaRPr lang="pl-PL"/>
        </a:p>
      </dgm:t>
    </dgm:pt>
    <dgm:pt modelId="{D5D90D5B-70F3-470E-934F-F35E7BCFF86A}" type="sibTrans" cxnId="{765308DF-E9E4-4E2E-ADB5-20E3DD31B95C}">
      <dgm:prSet/>
      <dgm:spPr/>
      <dgm:t>
        <a:bodyPr/>
        <a:lstStyle/>
        <a:p>
          <a:endParaRPr lang="pl-PL"/>
        </a:p>
      </dgm:t>
    </dgm:pt>
    <dgm:pt modelId="{E5F75710-B98D-41B0-AB42-878FC3070427}">
      <dgm:prSet phldrT="[Tekst]"/>
      <dgm:spPr/>
      <dgm:t>
        <a:bodyPr/>
        <a:lstStyle/>
        <a:p>
          <a:r>
            <a:rPr lang="pl-PL" b="1" dirty="0">
              <a:solidFill>
                <a:schemeClr val="accent3"/>
              </a:solidFill>
            </a:rPr>
            <a:t>Senior policy</a:t>
          </a:r>
        </a:p>
      </dgm:t>
    </dgm:pt>
    <dgm:pt modelId="{5214C2AE-65AD-41CE-A20C-2E001AFDD919}" type="parTrans" cxnId="{5F256760-7A24-4D6E-AF95-F3C56B977D62}">
      <dgm:prSet/>
      <dgm:spPr/>
      <dgm:t>
        <a:bodyPr/>
        <a:lstStyle/>
        <a:p>
          <a:endParaRPr lang="pl-PL"/>
        </a:p>
      </dgm:t>
    </dgm:pt>
    <dgm:pt modelId="{B6C8D480-D22F-43F7-BEAD-109A13088EC7}" type="sibTrans" cxnId="{5F256760-7A24-4D6E-AF95-F3C56B977D62}">
      <dgm:prSet/>
      <dgm:spPr/>
      <dgm:t>
        <a:bodyPr/>
        <a:lstStyle/>
        <a:p>
          <a:endParaRPr lang="pl-PL"/>
        </a:p>
      </dgm:t>
    </dgm:pt>
    <dgm:pt modelId="{6CFA4C9C-4A54-41DC-8740-E644AE34E1CD}">
      <dgm:prSet phldrT="[Tekst]"/>
      <dgm:spPr/>
      <dgm:t>
        <a:bodyPr/>
        <a:lstStyle/>
        <a:p>
          <a:r>
            <a:rPr lang="pl-PL" b="1" dirty="0">
              <a:solidFill>
                <a:schemeClr val="accent4"/>
              </a:solidFill>
            </a:rPr>
            <a:t>New IT system</a:t>
          </a:r>
        </a:p>
      </dgm:t>
    </dgm:pt>
    <dgm:pt modelId="{BE2E6C58-A183-42BE-9911-E3554D6C2077}" type="sibTrans" cxnId="{ACF6E47D-97FE-4DB6-A55C-F82851FF5A4D}">
      <dgm:prSet/>
      <dgm:spPr/>
      <dgm:t>
        <a:bodyPr/>
        <a:lstStyle/>
        <a:p>
          <a:endParaRPr lang="pl-PL"/>
        </a:p>
      </dgm:t>
    </dgm:pt>
    <dgm:pt modelId="{275869A7-A668-4D31-AF55-42B9F38A66FB}" type="parTrans" cxnId="{ACF6E47D-97FE-4DB6-A55C-F82851FF5A4D}">
      <dgm:prSet/>
      <dgm:spPr/>
      <dgm:t>
        <a:bodyPr/>
        <a:lstStyle/>
        <a:p>
          <a:endParaRPr lang="pl-PL"/>
        </a:p>
      </dgm:t>
    </dgm:pt>
    <dgm:pt modelId="{511CF649-233D-42FD-B8C8-7D3C42E26930}">
      <dgm:prSet phldrT="[Tekst]"/>
      <dgm:spPr/>
      <dgm:t>
        <a:bodyPr/>
        <a:lstStyle/>
        <a:p>
          <a:r>
            <a:rPr lang="pl-PL" b="1" dirty="0">
              <a:solidFill>
                <a:schemeClr val="accent5"/>
              </a:solidFill>
            </a:rPr>
            <a:t>Application</a:t>
          </a:r>
        </a:p>
      </dgm:t>
    </dgm:pt>
    <dgm:pt modelId="{B776BCD6-276A-4494-89CB-546C62D68BEA}" type="sibTrans" cxnId="{1B773FF3-C7EE-4084-BFC5-B597235DC379}">
      <dgm:prSet/>
      <dgm:spPr/>
      <dgm:t>
        <a:bodyPr/>
        <a:lstStyle/>
        <a:p>
          <a:endParaRPr lang="pl-PL"/>
        </a:p>
      </dgm:t>
    </dgm:pt>
    <dgm:pt modelId="{53432425-2A4F-40C7-9336-2F5EC21CB4DA}" type="parTrans" cxnId="{1B773FF3-C7EE-4084-BFC5-B597235DC379}">
      <dgm:prSet/>
      <dgm:spPr/>
      <dgm:t>
        <a:bodyPr/>
        <a:lstStyle/>
        <a:p>
          <a:endParaRPr lang="pl-PL"/>
        </a:p>
      </dgm:t>
    </dgm:pt>
    <dgm:pt modelId="{8906C8A0-92DD-470C-9545-2D8ED4863800}">
      <dgm:prSet phldrT="[Tekst]"/>
      <dgm:spPr/>
      <dgm:t>
        <a:bodyPr/>
        <a:lstStyle/>
        <a:p>
          <a:r>
            <a:rPr lang="pl-PL" b="1" dirty="0" err="1">
              <a:solidFill>
                <a:srgbClr val="3A8CF0"/>
              </a:solidFill>
            </a:rPr>
            <a:t>Qualified</a:t>
          </a:r>
          <a:r>
            <a:rPr lang="pl-PL" b="1" dirty="0">
              <a:solidFill>
                <a:srgbClr val="3A8CF0"/>
              </a:solidFill>
            </a:rPr>
            <a:t> </a:t>
          </a:r>
          <a:r>
            <a:rPr lang="pl-PL" b="1" dirty="0" err="1">
              <a:solidFill>
                <a:srgbClr val="3A8CF0"/>
              </a:solidFill>
            </a:rPr>
            <a:t>staff</a:t>
          </a:r>
          <a:endParaRPr lang="pl-PL" b="1" dirty="0">
            <a:solidFill>
              <a:srgbClr val="3A8CF0"/>
            </a:solidFill>
          </a:endParaRPr>
        </a:p>
      </dgm:t>
    </dgm:pt>
    <dgm:pt modelId="{817D8372-5BAC-40F7-A094-53A1D39A8713}" type="sibTrans" cxnId="{6E6AE3E1-EEA4-456D-BE22-C35016748690}">
      <dgm:prSet/>
      <dgm:spPr/>
      <dgm:t>
        <a:bodyPr/>
        <a:lstStyle/>
        <a:p>
          <a:endParaRPr lang="pl-PL"/>
        </a:p>
      </dgm:t>
    </dgm:pt>
    <dgm:pt modelId="{F575DC1B-E145-4204-B965-DB02AD9CECEE}" type="parTrans" cxnId="{6E6AE3E1-EEA4-456D-BE22-C35016748690}">
      <dgm:prSet/>
      <dgm:spPr/>
      <dgm:t>
        <a:bodyPr/>
        <a:lstStyle/>
        <a:p>
          <a:endParaRPr lang="pl-PL"/>
        </a:p>
      </dgm:t>
    </dgm:pt>
    <dgm:pt modelId="{421E99AE-6F9A-484C-B13A-5CD62C4157C8}">
      <dgm:prSet phldrT="[Tekst]"/>
      <dgm:spPr/>
      <dgm:t>
        <a:bodyPr/>
        <a:lstStyle/>
        <a:p>
          <a:r>
            <a:rPr lang="pl-PL" b="1" dirty="0" err="1">
              <a:solidFill>
                <a:schemeClr val="accent4"/>
              </a:solidFill>
            </a:rPr>
            <a:t>Ecological</a:t>
          </a:r>
          <a:r>
            <a:rPr lang="pl-PL" b="1" dirty="0">
              <a:solidFill>
                <a:schemeClr val="accent4"/>
              </a:solidFill>
            </a:rPr>
            <a:t> </a:t>
          </a:r>
          <a:r>
            <a:rPr lang="pl-PL" b="1" dirty="0" err="1">
              <a:solidFill>
                <a:schemeClr val="accent4"/>
              </a:solidFill>
            </a:rPr>
            <a:t>buildings</a:t>
          </a:r>
          <a:endParaRPr lang="pl-PL" b="1" dirty="0">
            <a:solidFill>
              <a:schemeClr val="accent4"/>
            </a:solidFill>
          </a:endParaRPr>
        </a:p>
      </dgm:t>
    </dgm:pt>
    <dgm:pt modelId="{11B19DE8-4DEC-4581-839E-0341574649F0}" type="parTrans" cxnId="{F174AC71-1897-48BF-9C51-7FD8F356A517}">
      <dgm:prSet/>
      <dgm:spPr/>
      <dgm:t>
        <a:bodyPr/>
        <a:lstStyle/>
        <a:p>
          <a:endParaRPr lang="pl-PL"/>
        </a:p>
      </dgm:t>
    </dgm:pt>
    <dgm:pt modelId="{820E1322-EC35-4099-8E5A-44CEFE5043DD}" type="sibTrans" cxnId="{F174AC71-1897-48BF-9C51-7FD8F356A517}">
      <dgm:prSet/>
      <dgm:spPr/>
      <dgm:t>
        <a:bodyPr/>
        <a:lstStyle/>
        <a:p>
          <a:endParaRPr lang="pl-PL"/>
        </a:p>
      </dgm:t>
    </dgm:pt>
    <dgm:pt modelId="{A58FA4EA-FF92-458F-BDC1-4923353A1B1D}">
      <dgm:prSet phldrT="[Tekst]"/>
      <dgm:spPr/>
      <dgm:t>
        <a:bodyPr/>
        <a:lstStyle/>
        <a:p>
          <a:pPr algn="l"/>
          <a:r>
            <a:rPr lang="en-US" b="1" dirty="0">
              <a:solidFill>
                <a:srgbClr val="67CB33"/>
              </a:solidFill>
            </a:rPr>
            <a:t>01</a:t>
          </a:r>
          <a:r>
            <a:rPr lang="pl-PL" b="1" dirty="0">
              <a:solidFill>
                <a:srgbClr val="67CB33"/>
              </a:solidFill>
            </a:rPr>
            <a:t>.</a:t>
          </a:r>
          <a:r>
            <a:rPr lang="en-US" b="1" dirty="0">
              <a:solidFill>
                <a:srgbClr val="67CB33"/>
              </a:solidFill>
            </a:rPr>
            <a:t>10</a:t>
          </a:r>
          <a:r>
            <a:rPr lang="pl-PL" b="1" dirty="0">
              <a:solidFill>
                <a:srgbClr val="67CB33"/>
              </a:solidFill>
            </a:rPr>
            <a:t>.</a:t>
          </a:r>
          <a:r>
            <a:rPr lang="en-US" b="1" dirty="0">
              <a:solidFill>
                <a:srgbClr val="67CB33"/>
              </a:solidFill>
            </a:rPr>
            <a:t>2021 BEGINNING OF THE PROJECT</a:t>
          </a:r>
          <a:endParaRPr lang="pl-PL" b="1" dirty="0">
            <a:solidFill>
              <a:srgbClr val="67CB33"/>
            </a:solidFill>
          </a:endParaRPr>
        </a:p>
      </dgm:t>
    </dgm:pt>
    <dgm:pt modelId="{C08EC984-8E2E-4CB1-BE2A-95D47CF3E2FF}" type="sibTrans" cxnId="{3C918025-F6B6-4328-9695-3B08A8B64341}">
      <dgm:prSet/>
      <dgm:spPr/>
      <dgm:t>
        <a:bodyPr/>
        <a:lstStyle/>
        <a:p>
          <a:endParaRPr lang="pl-PL"/>
        </a:p>
      </dgm:t>
    </dgm:pt>
    <dgm:pt modelId="{CBE453BE-B605-46F1-B978-F86745A57000}" type="parTrans" cxnId="{3C918025-F6B6-4328-9695-3B08A8B64341}">
      <dgm:prSet/>
      <dgm:spPr/>
      <dgm:t>
        <a:bodyPr/>
        <a:lstStyle/>
        <a:p>
          <a:endParaRPr lang="pl-PL"/>
        </a:p>
      </dgm:t>
    </dgm:pt>
    <dgm:pt modelId="{DAB42EA2-094D-449F-ADBD-7BA315D159C9}" type="pres">
      <dgm:prSet presAssocID="{030DA01D-4A9B-4634-8741-71FEE308CF12}" presName="Name0" presStyleCnt="0">
        <dgm:presLayoutVars>
          <dgm:dir/>
        </dgm:presLayoutVars>
      </dgm:prSet>
      <dgm:spPr/>
      <dgm:t>
        <a:bodyPr/>
        <a:lstStyle/>
        <a:p>
          <a:endParaRPr lang="pl-PL"/>
        </a:p>
      </dgm:t>
    </dgm:pt>
    <dgm:pt modelId="{261B28EF-BC52-40F0-A6D2-8D990F5C8E0F}" type="pres">
      <dgm:prSet presAssocID="{A58FA4EA-FF92-458F-BDC1-4923353A1B1D}" presName="parComposite" presStyleCnt="0"/>
      <dgm:spPr/>
    </dgm:pt>
    <dgm:pt modelId="{84D5F4D4-2282-442B-9A22-D2DC98AD29C7}" type="pres">
      <dgm:prSet presAssocID="{A58FA4EA-FF92-458F-BDC1-4923353A1B1D}" presName="parBigCircle" presStyleLbl="node0" presStyleIdx="0" presStyleCnt="2"/>
      <dgm:spPr/>
    </dgm:pt>
    <dgm:pt modelId="{127AEE66-769A-4C00-84C4-3FECD321A42E}" type="pres">
      <dgm:prSet presAssocID="{A58FA4EA-FF92-458F-BDC1-4923353A1B1D}" presName="parTx" presStyleLbl="revTx" presStyleIdx="0" presStyleCnt="20" custLinFactNeighborX="-19395" custLinFactNeighborY="-11869"/>
      <dgm:spPr/>
      <dgm:t>
        <a:bodyPr/>
        <a:lstStyle/>
        <a:p>
          <a:endParaRPr lang="pl-PL"/>
        </a:p>
      </dgm:t>
    </dgm:pt>
    <dgm:pt modelId="{E166AF2B-A4B9-4C84-AF3D-3D9EBB9050F3}" type="pres">
      <dgm:prSet presAssocID="{A58FA4EA-FF92-458F-BDC1-4923353A1B1D}" presName="bSpace" presStyleCnt="0"/>
      <dgm:spPr/>
    </dgm:pt>
    <dgm:pt modelId="{1E8E9DA8-F452-4068-B6D7-69ECD54B5897}" type="pres">
      <dgm:prSet presAssocID="{A58FA4EA-FF92-458F-BDC1-4923353A1B1D}" presName="parBackupNorm" presStyleCnt="0"/>
      <dgm:spPr/>
    </dgm:pt>
    <dgm:pt modelId="{84156098-65D1-4434-9F81-D68BAAD8CB9E}" type="pres">
      <dgm:prSet presAssocID="{C08EC984-8E2E-4CB1-BE2A-95D47CF3E2FF}" presName="parSpace" presStyleCnt="0"/>
      <dgm:spPr/>
    </dgm:pt>
    <dgm:pt modelId="{D250539E-F734-4DC9-B71D-A9DBABBFD2B9}" type="pres">
      <dgm:prSet presAssocID="{E29E35FC-F288-454B-BB1D-409CB977A4B9}" presName="desBackupLeftNorm" presStyleCnt="0"/>
      <dgm:spPr/>
    </dgm:pt>
    <dgm:pt modelId="{444285E6-61A5-4FD2-B061-F4D26547775F}" type="pres">
      <dgm:prSet presAssocID="{E29E35FC-F288-454B-BB1D-409CB977A4B9}" presName="desComposite" presStyleCnt="0"/>
      <dgm:spPr/>
    </dgm:pt>
    <dgm:pt modelId="{4A9ABC26-8B58-4451-9561-90517169DBAA}" type="pres">
      <dgm:prSet presAssocID="{E29E35FC-F288-454B-BB1D-409CB977A4B9}" presName="desCircle" presStyleLbl="node1" presStyleIdx="0" presStyleCnt="9"/>
      <dgm:spPr/>
    </dgm:pt>
    <dgm:pt modelId="{07086603-888C-4DFF-9D17-DC86A3D008DE}" type="pres">
      <dgm:prSet presAssocID="{E29E35FC-F288-454B-BB1D-409CB977A4B9}" presName="chTx" presStyleLbl="revTx" presStyleIdx="1" presStyleCnt="20"/>
      <dgm:spPr/>
      <dgm:t>
        <a:bodyPr/>
        <a:lstStyle/>
        <a:p>
          <a:endParaRPr lang="pl-PL"/>
        </a:p>
      </dgm:t>
    </dgm:pt>
    <dgm:pt modelId="{A7F3AE35-0FB8-49AB-A654-B3067C0ADC40}" type="pres">
      <dgm:prSet presAssocID="{E29E35FC-F288-454B-BB1D-409CB977A4B9}" presName="desTx" presStyleLbl="revTx" presStyleIdx="2" presStyleCnt="20">
        <dgm:presLayoutVars>
          <dgm:bulletEnabled val="1"/>
        </dgm:presLayoutVars>
      </dgm:prSet>
      <dgm:spPr/>
    </dgm:pt>
    <dgm:pt modelId="{034ED868-50F2-4CBB-9B35-ECFA7D0A8AC1}" type="pres">
      <dgm:prSet presAssocID="{E29E35FC-F288-454B-BB1D-409CB977A4B9}" presName="desBackupRightNorm" presStyleCnt="0"/>
      <dgm:spPr/>
    </dgm:pt>
    <dgm:pt modelId="{CA9AAA00-A6BC-4BDB-A484-7C3D566AE10D}" type="pres">
      <dgm:prSet presAssocID="{FB1D210E-7367-4FF4-9616-D6FD2FE3CCF7}" presName="desSpace" presStyleCnt="0"/>
      <dgm:spPr/>
    </dgm:pt>
    <dgm:pt modelId="{FED7C427-E9E5-41CE-AE7A-3E251480FE94}" type="pres">
      <dgm:prSet presAssocID="{8906C8A0-92DD-470C-9545-2D8ED4863800}" presName="desBackupLeftNorm" presStyleCnt="0"/>
      <dgm:spPr/>
    </dgm:pt>
    <dgm:pt modelId="{BB419A6B-642E-4D13-A2A8-195DE754D89B}" type="pres">
      <dgm:prSet presAssocID="{8906C8A0-92DD-470C-9545-2D8ED4863800}" presName="desComposite" presStyleCnt="0"/>
      <dgm:spPr/>
    </dgm:pt>
    <dgm:pt modelId="{1676F747-58D7-43E2-BAA1-F5CA2410E734}" type="pres">
      <dgm:prSet presAssocID="{8906C8A0-92DD-470C-9545-2D8ED4863800}" presName="desCircle" presStyleLbl="node1" presStyleIdx="1" presStyleCnt="9"/>
      <dgm:spPr/>
    </dgm:pt>
    <dgm:pt modelId="{8AC4F75E-8BD0-4B6E-AF67-11E2DD47FBC3}" type="pres">
      <dgm:prSet presAssocID="{8906C8A0-92DD-470C-9545-2D8ED4863800}" presName="chTx" presStyleLbl="revTx" presStyleIdx="3" presStyleCnt="20"/>
      <dgm:spPr/>
      <dgm:t>
        <a:bodyPr/>
        <a:lstStyle/>
        <a:p>
          <a:endParaRPr lang="pl-PL"/>
        </a:p>
      </dgm:t>
    </dgm:pt>
    <dgm:pt modelId="{9F66CA8A-3646-4A44-86DE-FB991B0C50B3}" type="pres">
      <dgm:prSet presAssocID="{8906C8A0-92DD-470C-9545-2D8ED4863800}" presName="desTx" presStyleLbl="revTx" presStyleIdx="4" presStyleCnt="20">
        <dgm:presLayoutVars>
          <dgm:bulletEnabled val="1"/>
        </dgm:presLayoutVars>
      </dgm:prSet>
      <dgm:spPr/>
    </dgm:pt>
    <dgm:pt modelId="{F6D6D902-678F-42FB-978A-3BB443F4470F}" type="pres">
      <dgm:prSet presAssocID="{8906C8A0-92DD-470C-9545-2D8ED4863800}" presName="desBackupRightNorm" presStyleCnt="0"/>
      <dgm:spPr/>
    </dgm:pt>
    <dgm:pt modelId="{50E190FF-45AA-40B6-A870-5EF8CB547B31}" type="pres">
      <dgm:prSet presAssocID="{817D8372-5BAC-40F7-A094-53A1D39A8713}" presName="desSpace" presStyleCnt="0"/>
      <dgm:spPr/>
    </dgm:pt>
    <dgm:pt modelId="{5D392C07-8B45-4D98-B195-1BBD7E0A7D88}" type="pres">
      <dgm:prSet presAssocID="{6CFA4C9C-4A54-41DC-8740-E644AE34E1CD}" presName="desBackupLeftNorm" presStyleCnt="0"/>
      <dgm:spPr/>
    </dgm:pt>
    <dgm:pt modelId="{583B88ED-5D1D-4FB5-9F29-EFC1B829EC13}" type="pres">
      <dgm:prSet presAssocID="{6CFA4C9C-4A54-41DC-8740-E644AE34E1CD}" presName="desComposite" presStyleCnt="0"/>
      <dgm:spPr/>
    </dgm:pt>
    <dgm:pt modelId="{8324B126-7F4B-4332-8C56-71DB7199BBFF}" type="pres">
      <dgm:prSet presAssocID="{6CFA4C9C-4A54-41DC-8740-E644AE34E1CD}" presName="desCircle" presStyleLbl="node1" presStyleIdx="2" presStyleCnt="9"/>
      <dgm:spPr/>
    </dgm:pt>
    <dgm:pt modelId="{8613FD9B-3088-4D7F-9548-E69651D42EF4}" type="pres">
      <dgm:prSet presAssocID="{6CFA4C9C-4A54-41DC-8740-E644AE34E1CD}" presName="chTx" presStyleLbl="revTx" presStyleIdx="5" presStyleCnt="20"/>
      <dgm:spPr/>
      <dgm:t>
        <a:bodyPr/>
        <a:lstStyle/>
        <a:p>
          <a:endParaRPr lang="pl-PL"/>
        </a:p>
      </dgm:t>
    </dgm:pt>
    <dgm:pt modelId="{1B31F981-8D67-4CD7-B3F2-B087D8923247}" type="pres">
      <dgm:prSet presAssocID="{6CFA4C9C-4A54-41DC-8740-E644AE34E1CD}" presName="desTx" presStyleLbl="revTx" presStyleIdx="6" presStyleCnt="20">
        <dgm:presLayoutVars>
          <dgm:bulletEnabled val="1"/>
        </dgm:presLayoutVars>
      </dgm:prSet>
      <dgm:spPr/>
    </dgm:pt>
    <dgm:pt modelId="{94FAAC9D-B466-459E-BBAF-9406830B52F1}" type="pres">
      <dgm:prSet presAssocID="{6CFA4C9C-4A54-41DC-8740-E644AE34E1CD}" presName="desBackupRightNorm" presStyleCnt="0"/>
      <dgm:spPr/>
    </dgm:pt>
    <dgm:pt modelId="{6C2E6CC7-D5BF-4F09-9311-7335D677644F}" type="pres">
      <dgm:prSet presAssocID="{BE2E6C58-A183-42BE-9911-E3554D6C2077}" presName="desSpace" presStyleCnt="0"/>
      <dgm:spPr/>
    </dgm:pt>
    <dgm:pt modelId="{E15F7370-F49E-4DAE-BE73-D032AD15B7DE}" type="pres">
      <dgm:prSet presAssocID="{511CF649-233D-42FD-B8C8-7D3C42E26930}" presName="desBackupLeftNorm" presStyleCnt="0"/>
      <dgm:spPr/>
    </dgm:pt>
    <dgm:pt modelId="{CB6551AD-5DF5-4478-A536-DB0E784F550E}" type="pres">
      <dgm:prSet presAssocID="{511CF649-233D-42FD-B8C8-7D3C42E26930}" presName="desComposite" presStyleCnt="0"/>
      <dgm:spPr/>
    </dgm:pt>
    <dgm:pt modelId="{979D82B9-0D18-4EDC-9E70-6DA1F5BCC2DD}" type="pres">
      <dgm:prSet presAssocID="{511CF649-233D-42FD-B8C8-7D3C42E26930}" presName="desCircle" presStyleLbl="node1" presStyleIdx="3" presStyleCnt="9"/>
      <dgm:spPr/>
    </dgm:pt>
    <dgm:pt modelId="{24E92325-4C92-4FF3-9FD0-EDE9438356D3}" type="pres">
      <dgm:prSet presAssocID="{511CF649-233D-42FD-B8C8-7D3C42E26930}" presName="chTx" presStyleLbl="revTx" presStyleIdx="7" presStyleCnt="20"/>
      <dgm:spPr/>
      <dgm:t>
        <a:bodyPr/>
        <a:lstStyle/>
        <a:p>
          <a:endParaRPr lang="pl-PL"/>
        </a:p>
      </dgm:t>
    </dgm:pt>
    <dgm:pt modelId="{12FC35A3-4061-4B0B-9C09-F86B2CD696B9}" type="pres">
      <dgm:prSet presAssocID="{511CF649-233D-42FD-B8C8-7D3C42E26930}" presName="desTx" presStyleLbl="revTx" presStyleIdx="8" presStyleCnt="20">
        <dgm:presLayoutVars>
          <dgm:bulletEnabled val="1"/>
        </dgm:presLayoutVars>
      </dgm:prSet>
      <dgm:spPr/>
    </dgm:pt>
    <dgm:pt modelId="{91364B8F-1833-495A-8D12-EC1EEB67A36C}" type="pres">
      <dgm:prSet presAssocID="{511CF649-233D-42FD-B8C8-7D3C42E26930}" presName="desBackupRightNorm" presStyleCnt="0"/>
      <dgm:spPr/>
    </dgm:pt>
    <dgm:pt modelId="{3C50A0E6-5A96-442E-BB70-098F24D06C4B}" type="pres">
      <dgm:prSet presAssocID="{B776BCD6-276A-4494-89CB-546C62D68BEA}" presName="desSpace" presStyleCnt="0"/>
      <dgm:spPr/>
    </dgm:pt>
    <dgm:pt modelId="{EAECC1E0-3EDD-48D5-9687-A393EEA6E103}" type="pres">
      <dgm:prSet presAssocID="{0CD773BB-EDD2-4854-B801-E622B989D4BB}" presName="desBackupLeftNorm" presStyleCnt="0"/>
      <dgm:spPr/>
    </dgm:pt>
    <dgm:pt modelId="{CD255F27-9F6A-4C5B-AB18-734C5E6E3855}" type="pres">
      <dgm:prSet presAssocID="{0CD773BB-EDD2-4854-B801-E622B989D4BB}" presName="desComposite" presStyleCnt="0"/>
      <dgm:spPr/>
    </dgm:pt>
    <dgm:pt modelId="{531CD27D-DF58-4ADD-A03F-5B3E861C9785}" type="pres">
      <dgm:prSet presAssocID="{0CD773BB-EDD2-4854-B801-E622B989D4BB}" presName="desCircle" presStyleLbl="node1" presStyleIdx="4" presStyleCnt="9"/>
      <dgm:spPr/>
    </dgm:pt>
    <dgm:pt modelId="{04A61F26-D177-4E15-9033-A34253FFB225}" type="pres">
      <dgm:prSet presAssocID="{0CD773BB-EDD2-4854-B801-E622B989D4BB}" presName="chTx" presStyleLbl="revTx" presStyleIdx="9" presStyleCnt="20"/>
      <dgm:spPr/>
      <dgm:t>
        <a:bodyPr/>
        <a:lstStyle/>
        <a:p>
          <a:endParaRPr lang="pl-PL"/>
        </a:p>
      </dgm:t>
    </dgm:pt>
    <dgm:pt modelId="{1743AC39-4F8A-4192-AF4B-9E5960459D26}" type="pres">
      <dgm:prSet presAssocID="{0CD773BB-EDD2-4854-B801-E622B989D4BB}" presName="desTx" presStyleLbl="revTx" presStyleIdx="10" presStyleCnt="20">
        <dgm:presLayoutVars>
          <dgm:bulletEnabled val="1"/>
        </dgm:presLayoutVars>
      </dgm:prSet>
      <dgm:spPr/>
    </dgm:pt>
    <dgm:pt modelId="{90F0AF2A-B763-4D99-9381-13F1CC849D04}" type="pres">
      <dgm:prSet presAssocID="{0CD773BB-EDD2-4854-B801-E622B989D4BB}" presName="desBackupRightNorm" presStyleCnt="0"/>
      <dgm:spPr/>
    </dgm:pt>
    <dgm:pt modelId="{B35975F2-4E3B-4749-BBED-A321A4992B2D}" type="pres">
      <dgm:prSet presAssocID="{E718B63C-57DB-408D-B25C-0D8EE9830983}" presName="desSpace" presStyleCnt="0"/>
      <dgm:spPr/>
    </dgm:pt>
    <dgm:pt modelId="{B46B8659-AE5D-4940-9B6A-E51C16694263}" type="pres">
      <dgm:prSet presAssocID="{97F934B0-DAF8-498B-8AFD-9D118CF6A862}" presName="desBackupLeftNorm" presStyleCnt="0"/>
      <dgm:spPr/>
    </dgm:pt>
    <dgm:pt modelId="{1D36A508-5AF8-4C88-BD2D-45A1DDBB019A}" type="pres">
      <dgm:prSet presAssocID="{97F934B0-DAF8-498B-8AFD-9D118CF6A862}" presName="desComposite" presStyleCnt="0"/>
      <dgm:spPr/>
    </dgm:pt>
    <dgm:pt modelId="{658BBC07-064C-44D1-88CC-83DA5F92A558}" type="pres">
      <dgm:prSet presAssocID="{97F934B0-DAF8-498B-8AFD-9D118CF6A862}" presName="desCircle" presStyleLbl="node1" presStyleIdx="5" presStyleCnt="9"/>
      <dgm:spPr/>
    </dgm:pt>
    <dgm:pt modelId="{EF99844C-4029-4032-AE95-E88C54158B2E}" type="pres">
      <dgm:prSet presAssocID="{97F934B0-DAF8-498B-8AFD-9D118CF6A862}" presName="chTx" presStyleLbl="revTx" presStyleIdx="11" presStyleCnt="20"/>
      <dgm:spPr/>
      <dgm:t>
        <a:bodyPr/>
        <a:lstStyle/>
        <a:p>
          <a:endParaRPr lang="pl-PL"/>
        </a:p>
      </dgm:t>
    </dgm:pt>
    <dgm:pt modelId="{3CD6E4E6-18CE-4A2A-982B-A0A77A2DA169}" type="pres">
      <dgm:prSet presAssocID="{97F934B0-DAF8-498B-8AFD-9D118CF6A862}" presName="desTx" presStyleLbl="revTx" presStyleIdx="12" presStyleCnt="20">
        <dgm:presLayoutVars>
          <dgm:bulletEnabled val="1"/>
        </dgm:presLayoutVars>
      </dgm:prSet>
      <dgm:spPr/>
    </dgm:pt>
    <dgm:pt modelId="{E583352D-732F-408F-9287-006A86C4151A}" type="pres">
      <dgm:prSet presAssocID="{97F934B0-DAF8-498B-8AFD-9D118CF6A862}" presName="desBackupRightNorm" presStyleCnt="0"/>
      <dgm:spPr/>
    </dgm:pt>
    <dgm:pt modelId="{DA9117C1-2917-43F4-AE2B-C3C125AF2B41}" type="pres">
      <dgm:prSet presAssocID="{D5D90D5B-70F3-470E-934F-F35E7BCFF86A}" presName="desSpace" presStyleCnt="0"/>
      <dgm:spPr/>
    </dgm:pt>
    <dgm:pt modelId="{D36ACE2E-3DB8-49BC-AA67-10C76E224D3A}" type="pres">
      <dgm:prSet presAssocID="{E5F75710-B98D-41B0-AB42-878FC3070427}" presName="desBackupLeftNorm" presStyleCnt="0"/>
      <dgm:spPr/>
    </dgm:pt>
    <dgm:pt modelId="{8C65676A-7FBE-4647-AFD9-E9C001A3BD68}" type="pres">
      <dgm:prSet presAssocID="{E5F75710-B98D-41B0-AB42-878FC3070427}" presName="desComposite" presStyleCnt="0"/>
      <dgm:spPr/>
    </dgm:pt>
    <dgm:pt modelId="{573964EB-2CF9-4634-803C-D3089B0C0ED9}" type="pres">
      <dgm:prSet presAssocID="{E5F75710-B98D-41B0-AB42-878FC3070427}" presName="desCircle" presStyleLbl="node1" presStyleIdx="6" presStyleCnt="9"/>
      <dgm:spPr/>
    </dgm:pt>
    <dgm:pt modelId="{248F8419-2DB7-4858-83C0-9E8FCBC1DAE1}" type="pres">
      <dgm:prSet presAssocID="{E5F75710-B98D-41B0-AB42-878FC3070427}" presName="chTx" presStyleLbl="revTx" presStyleIdx="13" presStyleCnt="20"/>
      <dgm:spPr/>
      <dgm:t>
        <a:bodyPr/>
        <a:lstStyle/>
        <a:p>
          <a:endParaRPr lang="pl-PL"/>
        </a:p>
      </dgm:t>
    </dgm:pt>
    <dgm:pt modelId="{31D60138-FB14-41D0-A4E4-E89B1D0E75C2}" type="pres">
      <dgm:prSet presAssocID="{E5F75710-B98D-41B0-AB42-878FC3070427}" presName="desTx" presStyleLbl="revTx" presStyleIdx="14" presStyleCnt="20">
        <dgm:presLayoutVars>
          <dgm:bulletEnabled val="1"/>
        </dgm:presLayoutVars>
      </dgm:prSet>
      <dgm:spPr/>
    </dgm:pt>
    <dgm:pt modelId="{CDA2BA50-2244-45E2-8B72-E64D0CE76EB2}" type="pres">
      <dgm:prSet presAssocID="{E5F75710-B98D-41B0-AB42-878FC3070427}" presName="desBackupRightNorm" presStyleCnt="0"/>
      <dgm:spPr/>
    </dgm:pt>
    <dgm:pt modelId="{7468C48B-147E-4EF0-A69C-2D2412519FB4}" type="pres">
      <dgm:prSet presAssocID="{B6C8D480-D22F-43F7-BEAD-109A13088EC7}" presName="desSpace" presStyleCnt="0"/>
      <dgm:spPr/>
    </dgm:pt>
    <dgm:pt modelId="{6A9F03D4-714D-4E36-AEBE-EFC891B91B55}" type="pres">
      <dgm:prSet presAssocID="{421E99AE-6F9A-484C-B13A-5CD62C4157C8}" presName="desBackupLeftNorm" presStyleCnt="0"/>
      <dgm:spPr/>
    </dgm:pt>
    <dgm:pt modelId="{A038A984-AC6B-4BBA-BD80-92A25F935AA8}" type="pres">
      <dgm:prSet presAssocID="{421E99AE-6F9A-484C-B13A-5CD62C4157C8}" presName="desComposite" presStyleCnt="0"/>
      <dgm:spPr/>
    </dgm:pt>
    <dgm:pt modelId="{2F726654-2B02-4AC4-9A48-9657F5C6AFFA}" type="pres">
      <dgm:prSet presAssocID="{421E99AE-6F9A-484C-B13A-5CD62C4157C8}" presName="desCircle" presStyleLbl="node1" presStyleIdx="7" presStyleCnt="9"/>
      <dgm:spPr/>
    </dgm:pt>
    <dgm:pt modelId="{25274B61-FC80-44D8-AFE3-CABBEFB2A308}" type="pres">
      <dgm:prSet presAssocID="{421E99AE-6F9A-484C-B13A-5CD62C4157C8}" presName="chTx" presStyleLbl="revTx" presStyleIdx="15" presStyleCnt="20"/>
      <dgm:spPr/>
      <dgm:t>
        <a:bodyPr/>
        <a:lstStyle/>
        <a:p>
          <a:endParaRPr lang="pl-PL"/>
        </a:p>
      </dgm:t>
    </dgm:pt>
    <dgm:pt modelId="{07F5C618-EB1E-4DC3-B3BE-94C4507EAF3E}" type="pres">
      <dgm:prSet presAssocID="{421E99AE-6F9A-484C-B13A-5CD62C4157C8}" presName="desTx" presStyleLbl="revTx" presStyleIdx="16" presStyleCnt="20">
        <dgm:presLayoutVars>
          <dgm:bulletEnabled val="1"/>
        </dgm:presLayoutVars>
      </dgm:prSet>
      <dgm:spPr/>
    </dgm:pt>
    <dgm:pt modelId="{BBFB0A0F-6A65-4396-866C-3E87E70DB6F7}" type="pres">
      <dgm:prSet presAssocID="{421E99AE-6F9A-484C-B13A-5CD62C4157C8}" presName="desBackupRightNorm" presStyleCnt="0"/>
      <dgm:spPr/>
    </dgm:pt>
    <dgm:pt modelId="{11C0F445-55D7-4540-AAE5-8860E5B4F8D2}" type="pres">
      <dgm:prSet presAssocID="{820E1322-EC35-4099-8E5A-44CEFE5043DD}" presName="desSpace" presStyleCnt="0"/>
      <dgm:spPr/>
    </dgm:pt>
    <dgm:pt modelId="{FB02B23F-3D75-48F4-A9B0-72B72BDD7CA7}" type="pres">
      <dgm:prSet presAssocID="{A89A6984-E99B-41F1-A828-BA1E8B72103C}" presName="desBackupLeftNorm" presStyleCnt="0"/>
      <dgm:spPr/>
    </dgm:pt>
    <dgm:pt modelId="{E49A6CCC-940B-42BB-A125-CEC24B55EC6F}" type="pres">
      <dgm:prSet presAssocID="{A89A6984-E99B-41F1-A828-BA1E8B72103C}" presName="desComposite" presStyleCnt="0"/>
      <dgm:spPr/>
    </dgm:pt>
    <dgm:pt modelId="{AF3BAEE2-5306-4BED-8738-4AD4FCDC10D5}" type="pres">
      <dgm:prSet presAssocID="{A89A6984-E99B-41F1-A828-BA1E8B72103C}" presName="desCircle" presStyleLbl="node1" presStyleIdx="8" presStyleCnt="9"/>
      <dgm:spPr/>
    </dgm:pt>
    <dgm:pt modelId="{FD830C4D-7548-4002-A157-56BC15F72EB9}" type="pres">
      <dgm:prSet presAssocID="{A89A6984-E99B-41F1-A828-BA1E8B72103C}" presName="chTx" presStyleLbl="revTx" presStyleIdx="17" presStyleCnt="20"/>
      <dgm:spPr/>
      <dgm:t>
        <a:bodyPr/>
        <a:lstStyle/>
        <a:p>
          <a:endParaRPr lang="pl-PL"/>
        </a:p>
      </dgm:t>
    </dgm:pt>
    <dgm:pt modelId="{391402B8-9417-4AFF-B5CD-951C5F5DCA4C}" type="pres">
      <dgm:prSet presAssocID="{A89A6984-E99B-41F1-A828-BA1E8B72103C}" presName="desTx" presStyleLbl="revTx" presStyleIdx="18" presStyleCnt="20">
        <dgm:presLayoutVars>
          <dgm:bulletEnabled val="1"/>
        </dgm:presLayoutVars>
      </dgm:prSet>
      <dgm:spPr/>
    </dgm:pt>
    <dgm:pt modelId="{7D64C3B6-5ABA-42CB-A440-E91CC1B62980}" type="pres">
      <dgm:prSet presAssocID="{A89A6984-E99B-41F1-A828-BA1E8B72103C}" presName="desBackupRightNorm" presStyleCnt="0"/>
      <dgm:spPr/>
    </dgm:pt>
    <dgm:pt modelId="{08A3B23D-7441-4E8B-B7A0-A45ACFCB1DEC}" type="pres">
      <dgm:prSet presAssocID="{589DEFAD-C512-4CD4-A7A1-CB40855694C4}" presName="desSpace" presStyleCnt="0"/>
      <dgm:spPr/>
    </dgm:pt>
    <dgm:pt modelId="{DBABC47D-3E6D-42FB-912D-E0EE09880198}" type="pres">
      <dgm:prSet presAssocID="{948429A2-2B3C-4B19-9F3B-9529893857B1}" presName="parComposite" presStyleCnt="0"/>
      <dgm:spPr/>
    </dgm:pt>
    <dgm:pt modelId="{CE3B7A29-41EE-4127-ACE9-F45CDC2B3F13}" type="pres">
      <dgm:prSet presAssocID="{948429A2-2B3C-4B19-9F3B-9529893857B1}" presName="parBigCircle" presStyleLbl="node0" presStyleIdx="1" presStyleCnt="2"/>
      <dgm:spPr/>
    </dgm:pt>
    <dgm:pt modelId="{DD162B6F-A652-4FE8-8827-F2381521B649}" type="pres">
      <dgm:prSet presAssocID="{948429A2-2B3C-4B19-9F3B-9529893857B1}" presName="parTx" presStyleLbl="revTx" presStyleIdx="19" presStyleCnt="20" custLinFactNeighborX="1775" custLinFactNeighborY="-4134"/>
      <dgm:spPr/>
      <dgm:t>
        <a:bodyPr/>
        <a:lstStyle/>
        <a:p>
          <a:endParaRPr lang="pl-PL"/>
        </a:p>
      </dgm:t>
    </dgm:pt>
    <dgm:pt modelId="{3983A265-50FA-470B-AAB9-F26D570C3773}" type="pres">
      <dgm:prSet presAssocID="{948429A2-2B3C-4B19-9F3B-9529893857B1}" presName="bSpace" presStyleCnt="0"/>
      <dgm:spPr/>
    </dgm:pt>
    <dgm:pt modelId="{5E2D3837-7466-4DF8-8CCA-9A8BC4BABA50}" type="pres">
      <dgm:prSet presAssocID="{948429A2-2B3C-4B19-9F3B-9529893857B1}" presName="parBackupNorm" presStyleCnt="0"/>
      <dgm:spPr/>
    </dgm:pt>
    <dgm:pt modelId="{E25E0269-939D-464A-9F25-6555F354392F}" type="pres">
      <dgm:prSet presAssocID="{6C5EE71D-8E6B-4ECC-A68D-1E56BCF1FA4A}" presName="parSpace" presStyleCnt="0"/>
      <dgm:spPr/>
    </dgm:pt>
  </dgm:ptLst>
  <dgm:cxnLst>
    <dgm:cxn modelId="{A9171473-0C31-4E1E-9D5E-5367C668FD69}" srcId="{A58FA4EA-FF92-458F-BDC1-4923353A1B1D}" destId="{A89A6984-E99B-41F1-A828-BA1E8B72103C}" srcOrd="8" destOrd="0" parTransId="{9CFC0173-F963-488C-8E4C-6CEF8D2F04ED}" sibTransId="{589DEFAD-C512-4CD4-A7A1-CB40855694C4}"/>
    <dgm:cxn modelId="{F174AC71-1897-48BF-9C51-7FD8F356A517}" srcId="{A58FA4EA-FF92-458F-BDC1-4923353A1B1D}" destId="{421E99AE-6F9A-484C-B13A-5CD62C4157C8}" srcOrd="7" destOrd="0" parTransId="{11B19DE8-4DEC-4581-839E-0341574649F0}" sibTransId="{820E1322-EC35-4099-8E5A-44CEFE5043DD}"/>
    <dgm:cxn modelId="{9C9F3071-EDCD-4400-9E62-31A9B6241F13}" type="presOf" srcId="{A58FA4EA-FF92-458F-BDC1-4923353A1B1D}" destId="{127AEE66-769A-4C00-84C4-3FECD321A42E}" srcOrd="0" destOrd="0" presId="urn:microsoft.com/office/officeart/2008/layout/CircleAccentTimeline"/>
    <dgm:cxn modelId="{765308DF-E9E4-4E2E-ADB5-20E3DD31B95C}" srcId="{A58FA4EA-FF92-458F-BDC1-4923353A1B1D}" destId="{97F934B0-DAF8-498B-8AFD-9D118CF6A862}" srcOrd="5" destOrd="0" parTransId="{D8FF849D-A086-46FF-ACEC-132922C754D6}" sibTransId="{D5D90D5B-70F3-470E-934F-F35E7BCFF86A}"/>
    <dgm:cxn modelId="{4D7C80E6-5A10-4D64-A26F-3C42974431F6}" type="presOf" srcId="{E29E35FC-F288-454B-BB1D-409CB977A4B9}" destId="{07086603-888C-4DFF-9D17-DC86A3D008DE}" srcOrd="0" destOrd="0" presId="urn:microsoft.com/office/officeart/2008/layout/CircleAccentTimeline"/>
    <dgm:cxn modelId="{BF302A8F-C644-48E9-BDF4-9F7A666C53F7}" type="presOf" srcId="{030DA01D-4A9B-4634-8741-71FEE308CF12}" destId="{DAB42EA2-094D-449F-ADBD-7BA315D159C9}" srcOrd="0" destOrd="0" presId="urn:microsoft.com/office/officeart/2008/layout/CircleAccentTimeline"/>
    <dgm:cxn modelId="{EA986573-FC8C-41BC-BED1-3A4C675AB6DF}" type="presOf" srcId="{948429A2-2B3C-4B19-9F3B-9529893857B1}" destId="{DD162B6F-A652-4FE8-8827-F2381521B649}" srcOrd="0" destOrd="0" presId="urn:microsoft.com/office/officeart/2008/layout/CircleAccentTimeline"/>
    <dgm:cxn modelId="{A12B5876-E5DE-4553-966F-CE6E86B1A7B0}" type="presOf" srcId="{421E99AE-6F9A-484C-B13A-5CD62C4157C8}" destId="{25274B61-FC80-44D8-AFE3-CABBEFB2A308}" srcOrd="0" destOrd="0" presId="urn:microsoft.com/office/officeart/2008/layout/CircleAccentTimeline"/>
    <dgm:cxn modelId="{23E6B459-E994-4A0F-8814-2D5CE5F1677F}" type="presOf" srcId="{6CFA4C9C-4A54-41DC-8740-E644AE34E1CD}" destId="{8613FD9B-3088-4D7F-9548-E69651D42EF4}" srcOrd="0" destOrd="0" presId="urn:microsoft.com/office/officeart/2008/layout/CircleAccentTimeline"/>
    <dgm:cxn modelId="{53ED44F9-BC34-4384-ABAC-DAD1A8762D1C}" srcId="{A58FA4EA-FF92-458F-BDC1-4923353A1B1D}" destId="{E29E35FC-F288-454B-BB1D-409CB977A4B9}" srcOrd="0" destOrd="0" parTransId="{F87BA050-8204-429E-934B-97CA51F0357F}" sibTransId="{FB1D210E-7367-4FF4-9616-D6FD2FE3CCF7}"/>
    <dgm:cxn modelId="{1B773FF3-C7EE-4084-BFC5-B597235DC379}" srcId="{A58FA4EA-FF92-458F-BDC1-4923353A1B1D}" destId="{511CF649-233D-42FD-B8C8-7D3C42E26930}" srcOrd="3" destOrd="0" parTransId="{53432425-2A4F-40C7-9336-2F5EC21CB4DA}" sibTransId="{B776BCD6-276A-4494-89CB-546C62D68BEA}"/>
    <dgm:cxn modelId="{9A6A182C-56A5-4A70-B943-CA99D3E4E8A7}" srcId="{030DA01D-4A9B-4634-8741-71FEE308CF12}" destId="{948429A2-2B3C-4B19-9F3B-9529893857B1}" srcOrd="1" destOrd="0" parTransId="{B47B5F5B-5489-470F-8986-8119AE13BB3D}" sibTransId="{6C5EE71D-8E6B-4ECC-A68D-1E56BCF1FA4A}"/>
    <dgm:cxn modelId="{ABB7FCA5-EDC1-4D2F-95C9-F33E9645BDA6}" type="presOf" srcId="{97F934B0-DAF8-498B-8AFD-9D118CF6A862}" destId="{EF99844C-4029-4032-AE95-E88C54158B2E}" srcOrd="0" destOrd="0" presId="urn:microsoft.com/office/officeart/2008/layout/CircleAccentTimeline"/>
    <dgm:cxn modelId="{3C918025-F6B6-4328-9695-3B08A8B64341}" srcId="{030DA01D-4A9B-4634-8741-71FEE308CF12}" destId="{A58FA4EA-FF92-458F-BDC1-4923353A1B1D}" srcOrd="0" destOrd="0" parTransId="{CBE453BE-B605-46F1-B978-F86745A57000}" sibTransId="{C08EC984-8E2E-4CB1-BE2A-95D47CF3E2FF}"/>
    <dgm:cxn modelId="{C04FB85E-8039-4450-A05C-CE893DD9AAC5}" type="presOf" srcId="{A89A6984-E99B-41F1-A828-BA1E8B72103C}" destId="{FD830C4D-7548-4002-A157-56BC15F72EB9}" srcOrd="0" destOrd="0" presId="urn:microsoft.com/office/officeart/2008/layout/CircleAccentTimeline"/>
    <dgm:cxn modelId="{89364CEB-3B7B-42FC-AA1C-52FB5CC68410}" type="presOf" srcId="{E5F75710-B98D-41B0-AB42-878FC3070427}" destId="{248F8419-2DB7-4858-83C0-9E8FCBC1DAE1}" srcOrd="0" destOrd="0" presId="urn:microsoft.com/office/officeart/2008/layout/CircleAccentTimeline"/>
    <dgm:cxn modelId="{D2509B78-03EF-4D31-B7E8-3E69D38D325F}" type="presOf" srcId="{0CD773BB-EDD2-4854-B801-E622B989D4BB}" destId="{04A61F26-D177-4E15-9033-A34253FFB225}" srcOrd="0" destOrd="0" presId="urn:microsoft.com/office/officeart/2008/layout/CircleAccentTimeline"/>
    <dgm:cxn modelId="{6E6AE3E1-EEA4-456D-BE22-C35016748690}" srcId="{A58FA4EA-FF92-458F-BDC1-4923353A1B1D}" destId="{8906C8A0-92DD-470C-9545-2D8ED4863800}" srcOrd="1" destOrd="0" parTransId="{F575DC1B-E145-4204-B965-DB02AD9CECEE}" sibTransId="{817D8372-5BAC-40F7-A094-53A1D39A8713}"/>
    <dgm:cxn modelId="{102CBA5E-69FF-4701-B611-4697B3E4AAC9}" type="presOf" srcId="{8906C8A0-92DD-470C-9545-2D8ED4863800}" destId="{8AC4F75E-8BD0-4B6E-AF67-11E2DD47FBC3}" srcOrd="0" destOrd="0" presId="urn:microsoft.com/office/officeart/2008/layout/CircleAccentTimeline"/>
    <dgm:cxn modelId="{ACF6E47D-97FE-4DB6-A55C-F82851FF5A4D}" srcId="{A58FA4EA-FF92-458F-BDC1-4923353A1B1D}" destId="{6CFA4C9C-4A54-41DC-8740-E644AE34E1CD}" srcOrd="2" destOrd="0" parTransId="{275869A7-A668-4D31-AF55-42B9F38A66FB}" sibTransId="{BE2E6C58-A183-42BE-9911-E3554D6C2077}"/>
    <dgm:cxn modelId="{5F256760-7A24-4D6E-AF95-F3C56B977D62}" srcId="{A58FA4EA-FF92-458F-BDC1-4923353A1B1D}" destId="{E5F75710-B98D-41B0-AB42-878FC3070427}" srcOrd="6" destOrd="0" parTransId="{5214C2AE-65AD-41CE-A20C-2E001AFDD919}" sibTransId="{B6C8D480-D22F-43F7-BEAD-109A13088EC7}"/>
    <dgm:cxn modelId="{5340CF6E-B987-4A1A-B075-62F6708F069E}" srcId="{A58FA4EA-FF92-458F-BDC1-4923353A1B1D}" destId="{0CD773BB-EDD2-4854-B801-E622B989D4BB}" srcOrd="4" destOrd="0" parTransId="{CDFD6DE7-8B3E-46E5-946F-ECB197BA017B}" sibTransId="{E718B63C-57DB-408D-B25C-0D8EE9830983}"/>
    <dgm:cxn modelId="{85D91EC2-5966-4170-AAC9-514CC805416C}" type="presOf" srcId="{511CF649-233D-42FD-B8C8-7D3C42E26930}" destId="{24E92325-4C92-4FF3-9FD0-EDE9438356D3}" srcOrd="0" destOrd="0" presId="urn:microsoft.com/office/officeart/2008/layout/CircleAccentTimeline"/>
    <dgm:cxn modelId="{A51730BC-11D7-4552-804C-75C07E08997C}" type="presParOf" srcId="{DAB42EA2-094D-449F-ADBD-7BA315D159C9}" destId="{261B28EF-BC52-40F0-A6D2-8D990F5C8E0F}" srcOrd="0" destOrd="0" presId="urn:microsoft.com/office/officeart/2008/layout/CircleAccentTimeline"/>
    <dgm:cxn modelId="{8471C87E-3521-4F97-9C13-85500A1B9390}" type="presParOf" srcId="{261B28EF-BC52-40F0-A6D2-8D990F5C8E0F}" destId="{84D5F4D4-2282-442B-9A22-D2DC98AD29C7}" srcOrd="0" destOrd="0" presId="urn:microsoft.com/office/officeart/2008/layout/CircleAccentTimeline"/>
    <dgm:cxn modelId="{8D74B48F-87D3-4161-AF9D-85FB3FCF36DC}" type="presParOf" srcId="{261B28EF-BC52-40F0-A6D2-8D990F5C8E0F}" destId="{127AEE66-769A-4C00-84C4-3FECD321A42E}" srcOrd="1" destOrd="0" presId="urn:microsoft.com/office/officeart/2008/layout/CircleAccentTimeline"/>
    <dgm:cxn modelId="{9AE59AEA-1EB9-41AA-ACCB-0541C6640FD4}" type="presParOf" srcId="{261B28EF-BC52-40F0-A6D2-8D990F5C8E0F}" destId="{E166AF2B-A4B9-4C84-AF3D-3D9EBB9050F3}" srcOrd="2" destOrd="0" presId="urn:microsoft.com/office/officeart/2008/layout/CircleAccentTimeline"/>
    <dgm:cxn modelId="{3E97939E-CA36-4BE8-A515-41B2099B5D9E}" type="presParOf" srcId="{DAB42EA2-094D-449F-ADBD-7BA315D159C9}" destId="{1E8E9DA8-F452-4068-B6D7-69ECD54B5897}" srcOrd="1" destOrd="0" presId="urn:microsoft.com/office/officeart/2008/layout/CircleAccentTimeline"/>
    <dgm:cxn modelId="{7770CDFD-8AC0-4357-BB0D-94FA5DF1D150}" type="presParOf" srcId="{DAB42EA2-094D-449F-ADBD-7BA315D159C9}" destId="{84156098-65D1-4434-9F81-D68BAAD8CB9E}" srcOrd="2" destOrd="0" presId="urn:microsoft.com/office/officeart/2008/layout/CircleAccentTimeline"/>
    <dgm:cxn modelId="{4AAF4246-BCB2-4A7D-B949-A7AD42FEB45A}" type="presParOf" srcId="{DAB42EA2-094D-449F-ADBD-7BA315D159C9}" destId="{D250539E-F734-4DC9-B71D-A9DBABBFD2B9}" srcOrd="3" destOrd="0" presId="urn:microsoft.com/office/officeart/2008/layout/CircleAccentTimeline"/>
    <dgm:cxn modelId="{296F53CE-6CA1-4E84-80BB-0B3BF366AD2F}" type="presParOf" srcId="{DAB42EA2-094D-449F-ADBD-7BA315D159C9}" destId="{444285E6-61A5-4FD2-B061-F4D26547775F}" srcOrd="4" destOrd="0" presId="urn:microsoft.com/office/officeart/2008/layout/CircleAccentTimeline"/>
    <dgm:cxn modelId="{0C6DA0CA-AF22-4386-99FA-708CE882C0ED}" type="presParOf" srcId="{444285E6-61A5-4FD2-B061-F4D26547775F}" destId="{4A9ABC26-8B58-4451-9561-90517169DBAA}" srcOrd="0" destOrd="0" presId="urn:microsoft.com/office/officeart/2008/layout/CircleAccentTimeline"/>
    <dgm:cxn modelId="{FC0B497F-4675-4C46-990F-79EDAC9B14B5}" type="presParOf" srcId="{444285E6-61A5-4FD2-B061-F4D26547775F}" destId="{07086603-888C-4DFF-9D17-DC86A3D008DE}" srcOrd="1" destOrd="0" presId="urn:microsoft.com/office/officeart/2008/layout/CircleAccentTimeline"/>
    <dgm:cxn modelId="{4E5FFC82-AB12-4588-834E-C67DC6A4BFF5}" type="presParOf" srcId="{444285E6-61A5-4FD2-B061-F4D26547775F}" destId="{A7F3AE35-0FB8-49AB-A654-B3067C0ADC40}" srcOrd="2" destOrd="0" presId="urn:microsoft.com/office/officeart/2008/layout/CircleAccentTimeline"/>
    <dgm:cxn modelId="{86FD374B-674F-4E97-B995-AA01FE5EFC5A}" type="presParOf" srcId="{DAB42EA2-094D-449F-ADBD-7BA315D159C9}" destId="{034ED868-50F2-4CBB-9B35-ECFA7D0A8AC1}" srcOrd="5" destOrd="0" presId="urn:microsoft.com/office/officeart/2008/layout/CircleAccentTimeline"/>
    <dgm:cxn modelId="{70A33FE8-EBB4-4299-9F7E-DEFA211C4665}" type="presParOf" srcId="{DAB42EA2-094D-449F-ADBD-7BA315D159C9}" destId="{CA9AAA00-A6BC-4BDB-A484-7C3D566AE10D}" srcOrd="6" destOrd="0" presId="urn:microsoft.com/office/officeart/2008/layout/CircleAccentTimeline"/>
    <dgm:cxn modelId="{A59A69C0-45EA-410B-A54A-26529A36B515}" type="presParOf" srcId="{DAB42EA2-094D-449F-ADBD-7BA315D159C9}" destId="{FED7C427-E9E5-41CE-AE7A-3E251480FE94}" srcOrd="7" destOrd="0" presId="urn:microsoft.com/office/officeart/2008/layout/CircleAccentTimeline"/>
    <dgm:cxn modelId="{EA9ED2B9-9B22-4C6B-98D7-BBF9966956C6}" type="presParOf" srcId="{DAB42EA2-094D-449F-ADBD-7BA315D159C9}" destId="{BB419A6B-642E-4D13-A2A8-195DE754D89B}" srcOrd="8" destOrd="0" presId="urn:microsoft.com/office/officeart/2008/layout/CircleAccentTimeline"/>
    <dgm:cxn modelId="{0D8D850E-BCC3-4985-8C4B-9D5A71CA77FA}" type="presParOf" srcId="{BB419A6B-642E-4D13-A2A8-195DE754D89B}" destId="{1676F747-58D7-43E2-BAA1-F5CA2410E734}" srcOrd="0" destOrd="0" presId="urn:microsoft.com/office/officeart/2008/layout/CircleAccentTimeline"/>
    <dgm:cxn modelId="{E055D72A-952E-43FE-B29E-43E869E07ED1}" type="presParOf" srcId="{BB419A6B-642E-4D13-A2A8-195DE754D89B}" destId="{8AC4F75E-8BD0-4B6E-AF67-11E2DD47FBC3}" srcOrd="1" destOrd="0" presId="urn:microsoft.com/office/officeart/2008/layout/CircleAccentTimeline"/>
    <dgm:cxn modelId="{56BFB1C9-3539-489C-B563-F6CFEAD26657}" type="presParOf" srcId="{BB419A6B-642E-4D13-A2A8-195DE754D89B}" destId="{9F66CA8A-3646-4A44-86DE-FB991B0C50B3}" srcOrd="2" destOrd="0" presId="urn:microsoft.com/office/officeart/2008/layout/CircleAccentTimeline"/>
    <dgm:cxn modelId="{216F2DB2-22A1-44A1-B413-22A295B16F90}" type="presParOf" srcId="{DAB42EA2-094D-449F-ADBD-7BA315D159C9}" destId="{F6D6D902-678F-42FB-978A-3BB443F4470F}" srcOrd="9" destOrd="0" presId="urn:microsoft.com/office/officeart/2008/layout/CircleAccentTimeline"/>
    <dgm:cxn modelId="{55E8D762-0D44-4C89-9FBD-4A152A97A306}" type="presParOf" srcId="{DAB42EA2-094D-449F-ADBD-7BA315D159C9}" destId="{50E190FF-45AA-40B6-A870-5EF8CB547B31}" srcOrd="10" destOrd="0" presId="urn:microsoft.com/office/officeart/2008/layout/CircleAccentTimeline"/>
    <dgm:cxn modelId="{83AE5413-920C-4C9E-8413-868FEA94EA5A}" type="presParOf" srcId="{DAB42EA2-094D-449F-ADBD-7BA315D159C9}" destId="{5D392C07-8B45-4D98-B195-1BBD7E0A7D88}" srcOrd="11" destOrd="0" presId="urn:microsoft.com/office/officeart/2008/layout/CircleAccentTimeline"/>
    <dgm:cxn modelId="{68B71E49-33C0-4EE7-9EB9-81B56CD83C55}" type="presParOf" srcId="{DAB42EA2-094D-449F-ADBD-7BA315D159C9}" destId="{583B88ED-5D1D-4FB5-9F29-EFC1B829EC13}" srcOrd="12" destOrd="0" presId="urn:microsoft.com/office/officeart/2008/layout/CircleAccentTimeline"/>
    <dgm:cxn modelId="{352F366A-34B5-40FB-A2B9-B3B8CA620303}" type="presParOf" srcId="{583B88ED-5D1D-4FB5-9F29-EFC1B829EC13}" destId="{8324B126-7F4B-4332-8C56-71DB7199BBFF}" srcOrd="0" destOrd="0" presId="urn:microsoft.com/office/officeart/2008/layout/CircleAccentTimeline"/>
    <dgm:cxn modelId="{97C46744-5098-4FB2-9887-16D6626472F5}" type="presParOf" srcId="{583B88ED-5D1D-4FB5-9F29-EFC1B829EC13}" destId="{8613FD9B-3088-4D7F-9548-E69651D42EF4}" srcOrd="1" destOrd="0" presId="urn:microsoft.com/office/officeart/2008/layout/CircleAccentTimeline"/>
    <dgm:cxn modelId="{2DEBA366-A552-401D-878F-CC81A3321730}" type="presParOf" srcId="{583B88ED-5D1D-4FB5-9F29-EFC1B829EC13}" destId="{1B31F981-8D67-4CD7-B3F2-B087D8923247}" srcOrd="2" destOrd="0" presId="urn:microsoft.com/office/officeart/2008/layout/CircleAccentTimeline"/>
    <dgm:cxn modelId="{0F777803-35AE-490D-BA47-D67B8E7F2E6B}" type="presParOf" srcId="{DAB42EA2-094D-449F-ADBD-7BA315D159C9}" destId="{94FAAC9D-B466-459E-BBAF-9406830B52F1}" srcOrd="13" destOrd="0" presId="urn:microsoft.com/office/officeart/2008/layout/CircleAccentTimeline"/>
    <dgm:cxn modelId="{C6285D35-B5B5-4B62-AE96-B95E9FEC2A4E}" type="presParOf" srcId="{DAB42EA2-094D-449F-ADBD-7BA315D159C9}" destId="{6C2E6CC7-D5BF-4F09-9311-7335D677644F}" srcOrd="14" destOrd="0" presId="urn:microsoft.com/office/officeart/2008/layout/CircleAccentTimeline"/>
    <dgm:cxn modelId="{5DEE8CBB-0E0A-4E1D-AF8D-950A3CD5BE9A}" type="presParOf" srcId="{DAB42EA2-094D-449F-ADBD-7BA315D159C9}" destId="{E15F7370-F49E-4DAE-BE73-D032AD15B7DE}" srcOrd="15" destOrd="0" presId="urn:microsoft.com/office/officeart/2008/layout/CircleAccentTimeline"/>
    <dgm:cxn modelId="{AF742C78-5A9C-4E80-A550-0B9719C30241}" type="presParOf" srcId="{DAB42EA2-094D-449F-ADBD-7BA315D159C9}" destId="{CB6551AD-5DF5-4478-A536-DB0E784F550E}" srcOrd="16" destOrd="0" presId="urn:microsoft.com/office/officeart/2008/layout/CircleAccentTimeline"/>
    <dgm:cxn modelId="{FA739EB5-2133-4B12-AF64-7E6134728530}" type="presParOf" srcId="{CB6551AD-5DF5-4478-A536-DB0E784F550E}" destId="{979D82B9-0D18-4EDC-9E70-6DA1F5BCC2DD}" srcOrd="0" destOrd="0" presId="urn:microsoft.com/office/officeart/2008/layout/CircleAccentTimeline"/>
    <dgm:cxn modelId="{997EA9D1-466F-48B0-B53C-1664FE8C3104}" type="presParOf" srcId="{CB6551AD-5DF5-4478-A536-DB0E784F550E}" destId="{24E92325-4C92-4FF3-9FD0-EDE9438356D3}" srcOrd="1" destOrd="0" presId="urn:microsoft.com/office/officeart/2008/layout/CircleAccentTimeline"/>
    <dgm:cxn modelId="{24BCBA72-17D1-4A5F-95DF-7DB4FBE1760F}" type="presParOf" srcId="{CB6551AD-5DF5-4478-A536-DB0E784F550E}" destId="{12FC35A3-4061-4B0B-9C09-F86B2CD696B9}" srcOrd="2" destOrd="0" presId="urn:microsoft.com/office/officeart/2008/layout/CircleAccentTimeline"/>
    <dgm:cxn modelId="{42DC9942-4279-410E-9A1A-7AD82035B836}" type="presParOf" srcId="{DAB42EA2-094D-449F-ADBD-7BA315D159C9}" destId="{91364B8F-1833-495A-8D12-EC1EEB67A36C}" srcOrd="17" destOrd="0" presId="urn:microsoft.com/office/officeart/2008/layout/CircleAccentTimeline"/>
    <dgm:cxn modelId="{D8DD69A1-6C4B-456F-ACA3-1868693BB0AA}" type="presParOf" srcId="{DAB42EA2-094D-449F-ADBD-7BA315D159C9}" destId="{3C50A0E6-5A96-442E-BB70-098F24D06C4B}" srcOrd="18" destOrd="0" presId="urn:microsoft.com/office/officeart/2008/layout/CircleAccentTimeline"/>
    <dgm:cxn modelId="{D409FAC3-FC64-491F-B813-9E5ACE8F894E}" type="presParOf" srcId="{DAB42EA2-094D-449F-ADBD-7BA315D159C9}" destId="{EAECC1E0-3EDD-48D5-9687-A393EEA6E103}" srcOrd="19" destOrd="0" presId="urn:microsoft.com/office/officeart/2008/layout/CircleAccentTimeline"/>
    <dgm:cxn modelId="{37FBDD9A-487F-43F7-A1BB-20025D4917DD}" type="presParOf" srcId="{DAB42EA2-094D-449F-ADBD-7BA315D159C9}" destId="{CD255F27-9F6A-4C5B-AB18-734C5E6E3855}" srcOrd="20" destOrd="0" presId="urn:microsoft.com/office/officeart/2008/layout/CircleAccentTimeline"/>
    <dgm:cxn modelId="{B5A0EA62-23F5-4EA1-AB23-708055F11425}" type="presParOf" srcId="{CD255F27-9F6A-4C5B-AB18-734C5E6E3855}" destId="{531CD27D-DF58-4ADD-A03F-5B3E861C9785}" srcOrd="0" destOrd="0" presId="urn:microsoft.com/office/officeart/2008/layout/CircleAccentTimeline"/>
    <dgm:cxn modelId="{FA1D5329-2B2C-42E9-BE69-B1AC8EC09DCD}" type="presParOf" srcId="{CD255F27-9F6A-4C5B-AB18-734C5E6E3855}" destId="{04A61F26-D177-4E15-9033-A34253FFB225}" srcOrd="1" destOrd="0" presId="urn:microsoft.com/office/officeart/2008/layout/CircleAccentTimeline"/>
    <dgm:cxn modelId="{B162258D-2A03-44A4-A78A-8E3132118510}" type="presParOf" srcId="{CD255F27-9F6A-4C5B-AB18-734C5E6E3855}" destId="{1743AC39-4F8A-4192-AF4B-9E5960459D26}" srcOrd="2" destOrd="0" presId="urn:microsoft.com/office/officeart/2008/layout/CircleAccentTimeline"/>
    <dgm:cxn modelId="{80557904-AA99-4EEE-BD97-6A549FDCAB8D}" type="presParOf" srcId="{DAB42EA2-094D-449F-ADBD-7BA315D159C9}" destId="{90F0AF2A-B763-4D99-9381-13F1CC849D04}" srcOrd="21" destOrd="0" presId="urn:microsoft.com/office/officeart/2008/layout/CircleAccentTimeline"/>
    <dgm:cxn modelId="{D70DD595-ADD5-4743-9111-095B5112B32D}" type="presParOf" srcId="{DAB42EA2-094D-449F-ADBD-7BA315D159C9}" destId="{B35975F2-4E3B-4749-BBED-A321A4992B2D}" srcOrd="22" destOrd="0" presId="urn:microsoft.com/office/officeart/2008/layout/CircleAccentTimeline"/>
    <dgm:cxn modelId="{A07FF495-D046-40FD-BF91-FC058CCF434F}" type="presParOf" srcId="{DAB42EA2-094D-449F-ADBD-7BA315D159C9}" destId="{B46B8659-AE5D-4940-9B6A-E51C16694263}" srcOrd="23" destOrd="0" presId="urn:microsoft.com/office/officeart/2008/layout/CircleAccentTimeline"/>
    <dgm:cxn modelId="{818BE08D-F640-4E9A-8DBB-EE4477680351}" type="presParOf" srcId="{DAB42EA2-094D-449F-ADBD-7BA315D159C9}" destId="{1D36A508-5AF8-4C88-BD2D-45A1DDBB019A}" srcOrd="24" destOrd="0" presId="urn:microsoft.com/office/officeart/2008/layout/CircleAccentTimeline"/>
    <dgm:cxn modelId="{A57F9804-B9E5-4BB8-BBCB-85A3D87F596C}" type="presParOf" srcId="{1D36A508-5AF8-4C88-BD2D-45A1DDBB019A}" destId="{658BBC07-064C-44D1-88CC-83DA5F92A558}" srcOrd="0" destOrd="0" presId="urn:microsoft.com/office/officeart/2008/layout/CircleAccentTimeline"/>
    <dgm:cxn modelId="{A79C2AAC-15FC-4009-90A7-2FC054292C1F}" type="presParOf" srcId="{1D36A508-5AF8-4C88-BD2D-45A1DDBB019A}" destId="{EF99844C-4029-4032-AE95-E88C54158B2E}" srcOrd="1" destOrd="0" presId="urn:microsoft.com/office/officeart/2008/layout/CircleAccentTimeline"/>
    <dgm:cxn modelId="{1CCDE2A4-CA31-46D8-BFAB-9CDA2D0B2AC3}" type="presParOf" srcId="{1D36A508-5AF8-4C88-BD2D-45A1DDBB019A}" destId="{3CD6E4E6-18CE-4A2A-982B-A0A77A2DA169}" srcOrd="2" destOrd="0" presId="urn:microsoft.com/office/officeart/2008/layout/CircleAccentTimeline"/>
    <dgm:cxn modelId="{297612C4-E2BF-4C36-99F3-7F03BA007915}" type="presParOf" srcId="{DAB42EA2-094D-449F-ADBD-7BA315D159C9}" destId="{E583352D-732F-408F-9287-006A86C4151A}" srcOrd="25" destOrd="0" presId="urn:microsoft.com/office/officeart/2008/layout/CircleAccentTimeline"/>
    <dgm:cxn modelId="{5B486F14-7927-4E12-96F7-A778EC6DA82D}" type="presParOf" srcId="{DAB42EA2-094D-449F-ADBD-7BA315D159C9}" destId="{DA9117C1-2917-43F4-AE2B-C3C125AF2B41}" srcOrd="26" destOrd="0" presId="urn:microsoft.com/office/officeart/2008/layout/CircleAccentTimeline"/>
    <dgm:cxn modelId="{DF829471-D410-4AB6-A236-C32E8E4144B8}" type="presParOf" srcId="{DAB42EA2-094D-449F-ADBD-7BA315D159C9}" destId="{D36ACE2E-3DB8-49BC-AA67-10C76E224D3A}" srcOrd="27" destOrd="0" presId="urn:microsoft.com/office/officeart/2008/layout/CircleAccentTimeline"/>
    <dgm:cxn modelId="{DD50BC11-0A18-4B47-A5E5-1C56C7A8CE9F}" type="presParOf" srcId="{DAB42EA2-094D-449F-ADBD-7BA315D159C9}" destId="{8C65676A-7FBE-4647-AFD9-E9C001A3BD68}" srcOrd="28" destOrd="0" presId="urn:microsoft.com/office/officeart/2008/layout/CircleAccentTimeline"/>
    <dgm:cxn modelId="{A7FEB88A-622F-4794-BCA6-70552688D2C0}" type="presParOf" srcId="{8C65676A-7FBE-4647-AFD9-E9C001A3BD68}" destId="{573964EB-2CF9-4634-803C-D3089B0C0ED9}" srcOrd="0" destOrd="0" presId="urn:microsoft.com/office/officeart/2008/layout/CircleAccentTimeline"/>
    <dgm:cxn modelId="{072E908F-F802-49B6-9D88-D30A663C3FD6}" type="presParOf" srcId="{8C65676A-7FBE-4647-AFD9-E9C001A3BD68}" destId="{248F8419-2DB7-4858-83C0-9E8FCBC1DAE1}" srcOrd="1" destOrd="0" presId="urn:microsoft.com/office/officeart/2008/layout/CircleAccentTimeline"/>
    <dgm:cxn modelId="{E393D408-237B-4192-B0F4-114C81C5BFA7}" type="presParOf" srcId="{8C65676A-7FBE-4647-AFD9-E9C001A3BD68}" destId="{31D60138-FB14-41D0-A4E4-E89B1D0E75C2}" srcOrd="2" destOrd="0" presId="urn:microsoft.com/office/officeart/2008/layout/CircleAccentTimeline"/>
    <dgm:cxn modelId="{C5F7D6F6-A71B-4771-B262-444DFA22C8FC}" type="presParOf" srcId="{DAB42EA2-094D-449F-ADBD-7BA315D159C9}" destId="{CDA2BA50-2244-45E2-8B72-E64D0CE76EB2}" srcOrd="29" destOrd="0" presId="urn:microsoft.com/office/officeart/2008/layout/CircleAccentTimeline"/>
    <dgm:cxn modelId="{6B896885-0D12-4648-9FAF-7735055380C6}" type="presParOf" srcId="{DAB42EA2-094D-449F-ADBD-7BA315D159C9}" destId="{7468C48B-147E-4EF0-A69C-2D2412519FB4}" srcOrd="30" destOrd="0" presId="urn:microsoft.com/office/officeart/2008/layout/CircleAccentTimeline"/>
    <dgm:cxn modelId="{803C9578-1917-4134-A60E-54EBD096B310}" type="presParOf" srcId="{DAB42EA2-094D-449F-ADBD-7BA315D159C9}" destId="{6A9F03D4-714D-4E36-AEBE-EFC891B91B55}" srcOrd="31" destOrd="0" presId="urn:microsoft.com/office/officeart/2008/layout/CircleAccentTimeline"/>
    <dgm:cxn modelId="{48548F54-9FFE-4AAA-A9BB-E84D2FBAD88F}" type="presParOf" srcId="{DAB42EA2-094D-449F-ADBD-7BA315D159C9}" destId="{A038A984-AC6B-4BBA-BD80-92A25F935AA8}" srcOrd="32" destOrd="0" presId="urn:microsoft.com/office/officeart/2008/layout/CircleAccentTimeline"/>
    <dgm:cxn modelId="{85F94311-1458-45FA-A03F-B6223124ABDD}" type="presParOf" srcId="{A038A984-AC6B-4BBA-BD80-92A25F935AA8}" destId="{2F726654-2B02-4AC4-9A48-9657F5C6AFFA}" srcOrd="0" destOrd="0" presId="urn:microsoft.com/office/officeart/2008/layout/CircleAccentTimeline"/>
    <dgm:cxn modelId="{4D0C7846-823A-4CCB-8BBC-8743B1F5D868}" type="presParOf" srcId="{A038A984-AC6B-4BBA-BD80-92A25F935AA8}" destId="{25274B61-FC80-44D8-AFE3-CABBEFB2A308}" srcOrd="1" destOrd="0" presId="urn:microsoft.com/office/officeart/2008/layout/CircleAccentTimeline"/>
    <dgm:cxn modelId="{BC03397C-39AC-4E54-81C7-FACCEA130F8F}" type="presParOf" srcId="{A038A984-AC6B-4BBA-BD80-92A25F935AA8}" destId="{07F5C618-EB1E-4DC3-B3BE-94C4507EAF3E}" srcOrd="2" destOrd="0" presId="urn:microsoft.com/office/officeart/2008/layout/CircleAccentTimeline"/>
    <dgm:cxn modelId="{F568A60A-625E-411A-95C0-01F2E4044B03}" type="presParOf" srcId="{DAB42EA2-094D-449F-ADBD-7BA315D159C9}" destId="{BBFB0A0F-6A65-4396-866C-3E87E70DB6F7}" srcOrd="33" destOrd="0" presId="urn:microsoft.com/office/officeart/2008/layout/CircleAccentTimeline"/>
    <dgm:cxn modelId="{17ACFC95-0170-4DEF-AB43-4D7BC6E82270}" type="presParOf" srcId="{DAB42EA2-094D-449F-ADBD-7BA315D159C9}" destId="{11C0F445-55D7-4540-AAE5-8860E5B4F8D2}" srcOrd="34" destOrd="0" presId="urn:microsoft.com/office/officeart/2008/layout/CircleAccentTimeline"/>
    <dgm:cxn modelId="{DD89DCA4-29F5-4153-95E7-A2FFDE37202A}" type="presParOf" srcId="{DAB42EA2-094D-449F-ADBD-7BA315D159C9}" destId="{FB02B23F-3D75-48F4-A9B0-72B72BDD7CA7}" srcOrd="35" destOrd="0" presId="urn:microsoft.com/office/officeart/2008/layout/CircleAccentTimeline"/>
    <dgm:cxn modelId="{5456739A-797E-46E7-87EF-EC447947CBF6}" type="presParOf" srcId="{DAB42EA2-094D-449F-ADBD-7BA315D159C9}" destId="{E49A6CCC-940B-42BB-A125-CEC24B55EC6F}" srcOrd="36" destOrd="0" presId="urn:microsoft.com/office/officeart/2008/layout/CircleAccentTimeline"/>
    <dgm:cxn modelId="{AEC3D05F-1A32-4936-9BE4-A5F5E8F8994F}" type="presParOf" srcId="{E49A6CCC-940B-42BB-A125-CEC24B55EC6F}" destId="{AF3BAEE2-5306-4BED-8738-4AD4FCDC10D5}" srcOrd="0" destOrd="0" presId="urn:microsoft.com/office/officeart/2008/layout/CircleAccentTimeline"/>
    <dgm:cxn modelId="{200DDDE5-F12F-4E69-B825-11F45F3C99DA}" type="presParOf" srcId="{E49A6CCC-940B-42BB-A125-CEC24B55EC6F}" destId="{FD830C4D-7548-4002-A157-56BC15F72EB9}" srcOrd="1" destOrd="0" presId="urn:microsoft.com/office/officeart/2008/layout/CircleAccentTimeline"/>
    <dgm:cxn modelId="{157BA7F0-E06F-4F97-A331-F894744C2411}" type="presParOf" srcId="{E49A6CCC-940B-42BB-A125-CEC24B55EC6F}" destId="{391402B8-9417-4AFF-B5CD-951C5F5DCA4C}" srcOrd="2" destOrd="0" presId="urn:microsoft.com/office/officeart/2008/layout/CircleAccentTimeline"/>
    <dgm:cxn modelId="{38BB7070-F465-4BC2-8CFD-73F7615CA3A5}" type="presParOf" srcId="{DAB42EA2-094D-449F-ADBD-7BA315D159C9}" destId="{7D64C3B6-5ABA-42CB-A440-E91CC1B62980}" srcOrd="37" destOrd="0" presId="urn:microsoft.com/office/officeart/2008/layout/CircleAccentTimeline"/>
    <dgm:cxn modelId="{ECBD01E3-D8E0-439C-91A6-0BEC75289509}" type="presParOf" srcId="{DAB42EA2-094D-449F-ADBD-7BA315D159C9}" destId="{08A3B23D-7441-4E8B-B7A0-A45ACFCB1DEC}" srcOrd="38" destOrd="0" presId="urn:microsoft.com/office/officeart/2008/layout/CircleAccentTimeline"/>
    <dgm:cxn modelId="{49268709-721A-41D5-86C5-C425FFEEA0D3}" type="presParOf" srcId="{DAB42EA2-094D-449F-ADBD-7BA315D159C9}" destId="{DBABC47D-3E6D-42FB-912D-E0EE09880198}" srcOrd="39" destOrd="0" presId="urn:microsoft.com/office/officeart/2008/layout/CircleAccentTimeline"/>
    <dgm:cxn modelId="{C6CA325E-8C3C-4472-97C6-BA54ED6AB2FF}" type="presParOf" srcId="{DBABC47D-3E6D-42FB-912D-E0EE09880198}" destId="{CE3B7A29-41EE-4127-ACE9-F45CDC2B3F13}" srcOrd="0" destOrd="0" presId="urn:microsoft.com/office/officeart/2008/layout/CircleAccentTimeline"/>
    <dgm:cxn modelId="{B4B55EC9-7E90-4D46-8C82-271AC3618563}" type="presParOf" srcId="{DBABC47D-3E6D-42FB-912D-E0EE09880198}" destId="{DD162B6F-A652-4FE8-8827-F2381521B649}" srcOrd="1" destOrd="0" presId="urn:microsoft.com/office/officeart/2008/layout/CircleAccentTimeline"/>
    <dgm:cxn modelId="{28517363-EAFB-4617-8A7B-F2ECBFBC27DF}" type="presParOf" srcId="{DBABC47D-3E6D-42FB-912D-E0EE09880198}" destId="{3983A265-50FA-470B-AAB9-F26D570C3773}" srcOrd="2" destOrd="0" presId="urn:microsoft.com/office/officeart/2008/layout/CircleAccentTimeline"/>
    <dgm:cxn modelId="{1B04C208-B2E1-4EDB-8A2B-39BC5022191D}" type="presParOf" srcId="{DAB42EA2-094D-449F-ADBD-7BA315D159C9}" destId="{5E2D3837-7466-4DF8-8CCA-9A8BC4BABA50}" srcOrd="40" destOrd="0" presId="urn:microsoft.com/office/officeart/2008/layout/CircleAccentTimeline"/>
    <dgm:cxn modelId="{0ACF8FD8-D681-4346-BF0F-824BD5BC27B7}" type="presParOf" srcId="{DAB42EA2-094D-449F-ADBD-7BA315D159C9}" destId="{E25E0269-939D-464A-9F25-6555F354392F}" srcOrd="41" destOrd="0" presId="urn:microsoft.com/office/officeart/2008/layout/CircleAccent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AF1C7-8CC8-4B43-8E15-0A799C926797}" type="doc">
      <dgm:prSet loTypeId="urn:microsoft.com/office/officeart/2005/8/layout/hProcess9" loCatId="process" qsTypeId="urn:microsoft.com/office/officeart/2005/8/quickstyle/simple1" qsCatId="simple" csTypeId="urn:microsoft.com/office/officeart/2005/8/colors/colorful2" csCatId="colorful" phldr="1"/>
      <dgm:spPr/>
    </dgm:pt>
    <dgm:pt modelId="{D492B9ED-6D56-4F05-8EB3-37E39BA87124}">
      <dgm:prSet phldrT="[Tekst]"/>
      <dgm:spPr/>
      <dgm:t>
        <a:bodyPr/>
        <a:lstStyle/>
        <a:p>
          <a:r>
            <a:rPr lang="en-US" b="1" dirty="0">
              <a:solidFill>
                <a:srgbClr val="002060"/>
              </a:solidFill>
            </a:rPr>
            <a:t>Cooperation with the Ministry of Funds and Regional Policy</a:t>
          </a:r>
          <a:endParaRPr lang="pl-PL" b="1" dirty="0">
            <a:solidFill>
              <a:srgbClr val="002060"/>
            </a:solidFill>
          </a:endParaRPr>
        </a:p>
      </dgm:t>
    </dgm:pt>
    <dgm:pt modelId="{5756A0ED-2F75-4D39-B9A8-ABD44F0DCE77}" type="parTrans" cxnId="{5870A17B-79CE-4129-BB28-1044CE1AAB15}">
      <dgm:prSet/>
      <dgm:spPr/>
      <dgm:t>
        <a:bodyPr/>
        <a:lstStyle/>
        <a:p>
          <a:endParaRPr lang="pl-PL"/>
        </a:p>
      </dgm:t>
    </dgm:pt>
    <dgm:pt modelId="{8AE81587-EF36-46B1-A8C9-173FC571AB54}" type="sibTrans" cxnId="{5870A17B-79CE-4129-BB28-1044CE1AAB15}">
      <dgm:prSet/>
      <dgm:spPr/>
      <dgm:t>
        <a:bodyPr/>
        <a:lstStyle/>
        <a:p>
          <a:endParaRPr lang="pl-PL"/>
        </a:p>
      </dgm:t>
    </dgm:pt>
    <dgm:pt modelId="{7D39FCED-61CB-4CC8-A9CA-2C75821AA32F}">
      <dgm:prSet phldrT="[Tekst]"/>
      <dgm:spPr/>
      <dgm:t>
        <a:bodyPr/>
        <a:lstStyle/>
        <a:p>
          <a:r>
            <a:rPr lang="en-US" b="1" dirty="0">
              <a:solidFill>
                <a:srgbClr val="002060"/>
              </a:solidFill>
            </a:rPr>
            <a:t>Professional advice of the Association of Polish Cities
</a:t>
          </a:r>
          <a:endParaRPr lang="pl-PL" b="1" dirty="0">
            <a:solidFill>
              <a:srgbClr val="002060"/>
            </a:solidFill>
          </a:endParaRPr>
        </a:p>
      </dgm:t>
    </dgm:pt>
    <dgm:pt modelId="{90C22A9B-C572-4661-966F-8E9A927B7A6A}" type="parTrans" cxnId="{38FD9E41-B822-4F28-9089-E1F0A1DC2FE1}">
      <dgm:prSet/>
      <dgm:spPr/>
      <dgm:t>
        <a:bodyPr/>
        <a:lstStyle/>
        <a:p>
          <a:endParaRPr lang="pl-PL"/>
        </a:p>
      </dgm:t>
    </dgm:pt>
    <dgm:pt modelId="{CBF1B631-4F0B-4924-A433-7F233E1BDD1E}" type="sibTrans" cxnId="{38FD9E41-B822-4F28-9089-E1F0A1DC2FE1}">
      <dgm:prSet/>
      <dgm:spPr/>
      <dgm:t>
        <a:bodyPr/>
        <a:lstStyle/>
        <a:p>
          <a:endParaRPr lang="pl-PL"/>
        </a:p>
      </dgm:t>
    </dgm:pt>
    <dgm:pt modelId="{D9AF89D9-40DA-4A00-9265-AF8E63923B0F}">
      <dgm:prSet phldrT="[Tekst]"/>
      <dgm:spPr/>
      <dgm:t>
        <a:bodyPr/>
        <a:lstStyle/>
        <a:p>
          <a:r>
            <a:rPr lang="en-US" b="1" dirty="0">
              <a:solidFill>
                <a:srgbClr val="002060"/>
              </a:solidFill>
            </a:rPr>
            <a:t>Openness and readiness of city management to introduce changes
</a:t>
          </a:r>
          <a:endParaRPr lang="pl-PL" b="1" dirty="0">
            <a:solidFill>
              <a:srgbClr val="002060"/>
            </a:solidFill>
          </a:endParaRPr>
        </a:p>
      </dgm:t>
    </dgm:pt>
    <dgm:pt modelId="{DFD527F1-AC04-4CFC-8EA6-6DBDFA271223}" type="parTrans" cxnId="{E6376A3E-0FE6-4241-BC18-6B245CF7D2C5}">
      <dgm:prSet/>
      <dgm:spPr/>
      <dgm:t>
        <a:bodyPr/>
        <a:lstStyle/>
        <a:p>
          <a:endParaRPr lang="pl-PL"/>
        </a:p>
      </dgm:t>
    </dgm:pt>
    <dgm:pt modelId="{71858671-3421-4524-84B4-F70761AB9814}" type="sibTrans" cxnId="{E6376A3E-0FE6-4241-BC18-6B245CF7D2C5}">
      <dgm:prSet/>
      <dgm:spPr/>
      <dgm:t>
        <a:bodyPr/>
        <a:lstStyle/>
        <a:p>
          <a:endParaRPr lang="pl-PL"/>
        </a:p>
      </dgm:t>
    </dgm:pt>
    <dgm:pt modelId="{B8A3770F-1E74-42C8-88F8-B995CDC3A814}">
      <dgm:prSet phldrT="[Tekst]"/>
      <dgm:spPr/>
      <dgm:t>
        <a:bodyPr/>
        <a:lstStyle/>
        <a:p>
          <a:r>
            <a:rPr lang="en-US" b="1" dirty="0">
              <a:solidFill>
                <a:srgbClr val="002060"/>
              </a:solidFill>
            </a:rPr>
            <a:t>Knowledge, experience and diligence of the Project Implementation Team 
</a:t>
          </a:r>
          <a:endParaRPr lang="pl-PL" b="1" dirty="0">
            <a:solidFill>
              <a:srgbClr val="002060"/>
            </a:solidFill>
          </a:endParaRPr>
        </a:p>
      </dgm:t>
    </dgm:pt>
    <dgm:pt modelId="{4C933AC3-3AA4-4B40-A85C-C92154522F4A}" type="parTrans" cxnId="{CBB8109D-736D-456A-A31F-4096392B564E}">
      <dgm:prSet/>
      <dgm:spPr/>
      <dgm:t>
        <a:bodyPr/>
        <a:lstStyle/>
        <a:p>
          <a:endParaRPr lang="pl-PL"/>
        </a:p>
      </dgm:t>
    </dgm:pt>
    <dgm:pt modelId="{68E488A9-7763-4533-B91E-99E66C2BFF5A}" type="sibTrans" cxnId="{CBB8109D-736D-456A-A31F-4096392B564E}">
      <dgm:prSet/>
      <dgm:spPr/>
      <dgm:t>
        <a:bodyPr/>
        <a:lstStyle/>
        <a:p>
          <a:endParaRPr lang="pl-PL"/>
        </a:p>
      </dgm:t>
    </dgm:pt>
    <dgm:pt modelId="{D0D4A666-CA5D-41C9-87BC-36C71746B3F4}" type="pres">
      <dgm:prSet presAssocID="{55CAF1C7-8CC8-4B43-8E15-0A799C926797}" presName="CompostProcess" presStyleCnt="0">
        <dgm:presLayoutVars>
          <dgm:dir/>
          <dgm:resizeHandles val="exact"/>
        </dgm:presLayoutVars>
      </dgm:prSet>
      <dgm:spPr/>
    </dgm:pt>
    <dgm:pt modelId="{57F32034-F868-494A-975E-8FEBB9DD655A}" type="pres">
      <dgm:prSet presAssocID="{55CAF1C7-8CC8-4B43-8E15-0A799C926797}" presName="arrow" presStyleLbl="bgShp" presStyleIdx="0" presStyleCnt="1"/>
      <dgm:spPr/>
    </dgm:pt>
    <dgm:pt modelId="{118D9B6B-E6DC-4AF7-89D4-A440C619AA27}" type="pres">
      <dgm:prSet presAssocID="{55CAF1C7-8CC8-4B43-8E15-0A799C926797}" presName="linearProcess" presStyleCnt="0"/>
      <dgm:spPr/>
    </dgm:pt>
    <dgm:pt modelId="{801F33B9-E15C-4547-949A-8AD3643F16C3}" type="pres">
      <dgm:prSet presAssocID="{D492B9ED-6D56-4F05-8EB3-37E39BA87124}" presName="textNode" presStyleLbl="node1" presStyleIdx="0" presStyleCnt="4">
        <dgm:presLayoutVars>
          <dgm:bulletEnabled val="1"/>
        </dgm:presLayoutVars>
      </dgm:prSet>
      <dgm:spPr/>
      <dgm:t>
        <a:bodyPr/>
        <a:lstStyle/>
        <a:p>
          <a:endParaRPr lang="pl-PL"/>
        </a:p>
      </dgm:t>
    </dgm:pt>
    <dgm:pt modelId="{230BABA7-6A24-4484-8F34-A6BE5CE674C3}" type="pres">
      <dgm:prSet presAssocID="{8AE81587-EF36-46B1-A8C9-173FC571AB54}" presName="sibTrans" presStyleCnt="0"/>
      <dgm:spPr/>
    </dgm:pt>
    <dgm:pt modelId="{76F73232-C4CE-41E9-9363-04532D376EE2}" type="pres">
      <dgm:prSet presAssocID="{7D39FCED-61CB-4CC8-A9CA-2C75821AA32F}" presName="textNode" presStyleLbl="node1" presStyleIdx="1" presStyleCnt="4">
        <dgm:presLayoutVars>
          <dgm:bulletEnabled val="1"/>
        </dgm:presLayoutVars>
      </dgm:prSet>
      <dgm:spPr/>
      <dgm:t>
        <a:bodyPr/>
        <a:lstStyle/>
        <a:p>
          <a:endParaRPr lang="pl-PL"/>
        </a:p>
      </dgm:t>
    </dgm:pt>
    <dgm:pt modelId="{AC1C3071-5588-45B8-A445-3A5E479DFDB7}" type="pres">
      <dgm:prSet presAssocID="{CBF1B631-4F0B-4924-A433-7F233E1BDD1E}" presName="sibTrans" presStyleCnt="0"/>
      <dgm:spPr/>
    </dgm:pt>
    <dgm:pt modelId="{0F78E9E9-A898-4F2A-A6C9-8A38F595F5DE}" type="pres">
      <dgm:prSet presAssocID="{D9AF89D9-40DA-4A00-9265-AF8E63923B0F}" presName="textNode" presStyleLbl="node1" presStyleIdx="2" presStyleCnt="4">
        <dgm:presLayoutVars>
          <dgm:bulletEnabled val="1"/>
        </dgm:presLayoutVars>
      </dgm:prSet>
      <dgm:spPr/>
      <dgm:t>
        <a:bodyPr/>
        <a:lstStyle/>
        <a:p>
          <a:endParaRPr lang="pl-PL"/>
        </a:p>
      </dgm:t>
    </dgm:pt>
    <dgm:pt modelId="{2AEE7859-3A0F-4D3E-9E6A-28E362057FF6}" type="pres">
      <dgm:prSet presAssocID="{71858671-3421-4524-84B4-F70761AB9814}" presName="sibTrans" presStyleCnt="0"/>
      <dgm:spPr/>
    </dgm:pt>
    <dgm:pt modelId="{2B748F07-79AB-4FCF-93AE-7E606DDFDDB6}" type="pres">
      <dgm:prSet presAssocID="{B8A3770F-1E74-42C8-88F8-B995CDC3A814}" presName="textNode" presStyleLbl="node1" presStyleIdx="3" presStyleCnt="4">
        <dgm:presLayoutVars>
          <dgm:bulletEnabled val="1"/>
        </dgm:presLayoutVars>
      </dgm:prSet>
      <dgm:spPr/>
      <dgm:t>
        <a:bodyPr/>
        <a:lstStyle/>
        <a:p>
          <a:endParaRPr lang="pl-PL"/>
        </a:p>
      </dgm:t>
    </dgm:pt>
  </dgm:ptLst>
  <dgm:cxnLst>
    <dgm:cxn modelId="{38770EF2-9A5A-41C9-87D1-B6B17AD53EB1}" type="presOf" srcId="{D9AF89D9-40DA-4A00-9265-AF8E63923B0F}" destId="{0F78E9E9-A898-4F2A-A6C9-8A38F595F5DE}" srcOrd="0" destOrd="0" presId="urn:microsoft.com/office/officeart/2005/8/layout/hProcess9"/>
    <dgm:cxn modelId="{315E8973-673D-47FA-93D9-B791E8511ED2}" type="presOf" srcId="{D492B9ED-6D56-4F05-8EB3-37E39BA87124}" destId="{801F33B9-E15C-4547-949A-8AD3643F16C3}" srcOrd="0" destOrd="0" presId="urn:microsoft.com/office/officeart/2005/8/layout/hProcess9"/>
    <dgm:cxn modelId="{E4CCF7FB-FFE3-4D74-B5F6-3A809815168F}" type="presOf" srcId="{B8A3770F-1E74-42C8-88F8-B995CDC3A814}" destId="{2B748F07-79AB-4FCF-93AE-7E606DDFDDB6}" srcOrd="0" destOrd="0" presId="urn:microsoft.com/office/officeart/2005/8/layout/hProcess9"/>
    <dgm:cxn modelId="{CBB8109D-736D-456A-A31F-4096392B564E}" srcId="{55CAF1C7-8CC8-4B43-8E15-0A799C926797}" destId="{B8A3770F-1E74-42C8-88F8-B995CDC3A814}" srcOrd="3" destOrd="0" parTransId="{4C933AC3-3AA4-4B40-A85C-C92154522F4A}" sibTransId="{68E488A9-7763-4533-B91E-99E66C2BFF5A}"/>
    <dgm:cxn modelId="{955523DE-6074-4B0C-B779-2B1DF9441C0B}" type="presOf" srcId="{7D39FCED-61CB-4CC8-A9CA-2C75821AA32F}" destId="{76F73232-C4CE-41E9-9363-04532D376EE2}" srcOrd="0" destOrd="0" presId="urn:microsoft.com/office/officeart/2005/8/layout/hProcess9"/>
    <dgm:cxn modelId="{5870A17B-79CE-4129-BB28-1044CE1AAB15}" srcId="{55CAF1C7-8CC8-4B43-8E15-0A799C926797}" destId="{D492B9ED-6D56-4F05-8EB3-37E39BA87124}" srcOrd="0" destOrd="0" parTransId="{5756A0ED-2F75-4D39-B9A8-ABD44F0DCE77}" sibTransId="{8AE81587-EF36-46B1-A8C9-173FC571AB54}"/>
    <dgm:cxn modelId="{38FD9E41-B822-4F28-9089-E1F0A1DC2FE1}" srcId="{55CAF1C7-8CC8-4B43-8E15-0A799C926797}" destId="{7D39FCED-61CB-4CC8-A9CA-2C75821AA32F}" srcOrd="1" destOrd="0" parTransId="{90C22A9B-C572-4661-966F-8E9A927B7A6A}" sibTransId="{CBF1B631-4F0B-4924-A433-7F233E1BDD1E}"/>
    <dgm:cxn modelId="{E6376A3E-0FE6-4241-BC18-6B245CF7D2C5}" srcId="{55CAF1C7-8CC8-4B43-8E15-0A799C926797}" destId="{D9AF89D9-40DA-4A00-9265-AF8E63923B0F}" srcOrd="2" destOrd="0" parTransId="{DFD527F1-AC04-4CFC-8EA6-6DBDFA271223}" sibTransId="{71858671-3421-4524-84B4-F70761AB9814}"/>
    <dgm:cxn modelId="{04373BAD-CDAC-48CC-9A8D-548566BA76CC}" type="presOf" srcId="{55CAF1C7-8CC8-4B43-8E15-0A799C926797}" destId="{D0D4A666-CA5D-41C9-87BC-36C71746B3F4}" srcOrd="0" destOrd="0" presId="urn:microsoft.com/office/officeart/2005/8/layout/hProcess9"/>
    <dgm:cxn modelId="{A4CE1B9F-E81D-4142-8111-DB3F352303C8}" type="presParOf" srcId="{D0D4A666-CA5D-41C9-87BC-36C71746B3F4}" destId="{57F32034-F868-494A-975E-8FEBB9DD655A}" srcOrd="0" destOrd="0" presId="urn:microsoft.com/office/officeart/2005/8/layout/hProcess9"/>
    <dgm:cxn modelId="{DDE09F99-678F-47DD-8770-8B11644D1A57}" type="presParOf" srcId="{D0D4A666-CA5D-41C9-87BC-36C71746B3F4}" destId="{118D9B6B-E6DC-4AF7-89D4-A440C619AA27}" srcOrd="1" destOrd="0" presId="urn:microsoft.com/office/officeart/2005/8/layout/hProcess9"/>
    <dgm:cxn modelId="{705145DB-2D51-4F70-9E85-929275951FFB}" type="presParOf" srcId="{118D9B6B-E6DC-4AF7-89D4-A440C619AA27}" destId="{801F33B9-E15C-4547-949A-8AD3643F16C3}" srcOrd="0" destOrd="0" presId="urn:microsoft.com/office/officeart/2005/8/layout/hProcess9"/>
    <dgm:cxn modelId="{00F36B1A-A71A-4E76-AE36-15DFABE1BC2F}" type="presParOf" srcId="{118D9B6B-E6DC-4AF7-89D4-A440C619AA27}" destId="{230BABA7-6A24-4484-8F34-A6BE5CE674C3}" srcOrd="1" destOrd="0" presId="urn:microsoft.com/office/officeart/2005/8/layout/hProcess9"/>
    <dgm:cxn modelId="{EFA0C7B7-E196-43EE-BBD1-5AF8F90BD1BB}" type="presParOf" srcId="{118D9B6B-E6DC-4AF7-89D4-A440C619AA27}" destId="{76F73232-C4CE-41E9-9363-04532D376EE2}" srcOrd="2" destOrd="0" presId="urn:microsoft.com/office/officeart/2005/8/layout/hProcess9"/>
    <dgm:cxn modelId="{C42CC28E-D717-49A3-B91A-5C9A5B0B6424}" type="presParOf" srcId="{118D9B6B-E6DC-4AF7-89D4-A440C619AA27}" destId="{AC1C3071-5588-45B8-A445-3A5E479DFDB7}" srcOrd="3" destOrd="0" presId="urn:microsoft.com/office/officeart/2005/8/layout/hProcess9"/>
    <dgm:cxn modelId="{5F8D4992-5681-4F62-B206-11C523B6FB3E}" type="presParOf" srcId="{118D9B6B-E6DC-4AF7-89D4-A440C619AA27}" destId="{0F78E9E9-A898-4F2A-A6C9-8A38F595F5DE}" srcOrd="4" destOrd="0" presId="urn:microsoft.com/office/officeart/2005/8/layout/hProcess9"/>
    <dgm:cxn modelId="{BB6F23FF-562E-4497-8BFF-45D029C2838A}" type="presParOf" srcId="{118D9B6B-E6DC-4AF7-89D4-A440C619AA27}" destId="{2AEE7859-3A0F-4D3E-9E6A-28E362057FF6}" srcOrd="5" destOrd="0" presId="urn:microsoft.com/office/officeart/2005/8/layout/hProcess9"/>
    <dgm:cxn modelId="{4547F97D-43FE-4BB4-8559-B49B3B16C0D0}" type="presParOf" srcId="{118D9B6B-E6DC-4AF7-89D4-A440C619AA27}" destId="{2B748F07-79AB-4FCF-93AE-7E606DDFDDB6}"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5F4D4-2282-442B-9A22-D2DC98AD29C7}">
      <dsp:nvSpPr>
        <dsp:cNvPr id="0" name=""/>
        <dsp:cNvSpPr/>
      </dsp:nvSpPr>
      <dsp:spPr>
        <a:xfrm>
          <a:off x="1940" y="2284857"/>
          <a:ext cx="1383885" cy="1383885"/>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AEE66-769A-4C00-84C4-3FECD321A42E}">
      <dsp:nvSpPr>
        <dsp:cNvPr id="0" name=""/>
        <dsp:cNvSpPr/>
      </dsp:nvSpPr>
      <dsp:spPr>
        <a:xfrm rot="17700000">
          <a:off x="202818" y="930066"/>
          <a:ext cx="1720323" cy="829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0" rIns="0" bIns="0" numCol="1" spcCol="1270" anchor="ctr" anchorCtr="0">
          <a:noAutofit/>
        </a:bodyPr>
        <a:lstStyle/>
        <a:p>
          <a:pPr lvl="0" algn="l" defTabSz="666750">
            <a:lnSpc>
              <a:spcPct val="90000"/>
            </a:lnSpc>
            <a:spcBef>
              <a:spcPct val="0"/>
            </a:spcBef>
            <a:spcAft>
              <a:spcPct val="35000"/>
            </a:spcAft>
          </a:pPr>
          <a:r>
            <a:rPr lang="en-US" sz="1500" b="1" kern="1200" dirty="0">
              <a:solidFill>
                <a:srgbClr val="67CB33"/>
              </a:solidFill>
            </a:rPr>
            <a:t>01</a:t>
          </a:r>
          <a:r>
            <a:rPr lang="pl-PL" sz="1500" b="1" kern="1200" dirty="0">
              <a:solidFill>
                <a:srgbClr val="67CB33"/>
              </a:solidFill>
            </a:rPr>
            <a:t>.</a:t>
          </a:r>
          <a:r>
            <a:rPr lang="en-US" sz="1500" b="1" kern="1200" dirty="0">
              <a:solidFill>
                <a:srgbClr val="67CB33"/>
              </a:solidFill>
            </a:rPr>
            <a:t>10</a:t>
          </a:r>
          <a:r>
            <a:rPr lang="pl-PL" sz="1500" b="1" kern="1200" dirty="0">
              <a:solidFill>
                <a:srgbClr val="67CB33"/>
              </a:solidFill>
            </a:rPr>
            <a:t>.</a:t>
          </a:r>
          <a:r>
            <a:rPr lang="en-US" sz="1500" b="1" kern="1200" dirty="0">
              <a:solidFill>
                <a:srgbClr val="67CB33"/>
              </a:solidFill>
            </a:rPr>
            <a:t>2021 BEGINNING OF THE PROJECT</a:t>
          </a:r>
          <a:endParaRPr lang="pl-PL" sz="1500" b="1" kern="1200" dirty="0">
            <a:solidFill>
              <a:srgbClr val="67CB33"/>
            </a:solidFill>
          </a:endParaRPr>
        </a:p>
      </dsp:txBody>
      <dsp:txXfrm>
        <a:off x="202818" y="930066"/>
        <a:ext cx="1720323" cy="829063"/>
      </dsp:txXfrm>
    </dsp:sp>
    <dsp:sp modelId="{4A9ABC26-8B58-4451-9561-90517169DBAA}">
      <dsp:nvSpPr>
        <dsp:cNvPr id="0" name=""/>
        <dsp:cNvSpPr/>
      </dsp:nvSpPr>
      <dsp:spPr>
        <a:xfrm>
          <a:off x="1490065" y="2617638"/>
          <a:ext cx="718324" cy="7183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086603-888C-4DFF-9D17-DC86A3D008DE}">
      <dsp:nvSpPr>
        <dsp:cNvPr id="0" name=""/>
        <dsp:cNvSpPr/>
      </dsp:nvSpPr>
      <dsp:spPr>
        <a:xfrm rot="17700000">
          <a:off x="639308" y="3617432"/>
          <a:ext cx="1488161" cy="71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pl-PL" sz="1300" b="1" kern="1200" dirty="0" err="1">
              <a:solidFill>
                <a:schemeClr val="accent2"/>
              </a:solidFill>
            </a:rPr>
            <a:t>Institutional</a:t>
          </a:r>
          <a:r>
            <a:rPr lang="pl-PL" sz="1300" b="1" kern="1200" dirty="0">
              <a:solidFill>
                <a:schemeClr val="accent2"/>
              </a:solidFill>
            </a:rPr>
            <a:t> development</a:t>
          </a:r>
        </a:p>
      </dsp:txBody>
      <dsp:txXfrm>
        <a:off x="639308" y="3617432"/>
        <a:ext cx="1488161" cy="717535"/>
      </dsp:txXfrm>
    </dsp:sp>
    <dsp:sp modelId="{A7F3AE35-0FB8-49AB-A654-B3067C0ADC40}">
      <dsp:nvSpPr>
        <dsp:cNvPr id="0" name=""/>
        <dsp:cNvSpPr/>
      </dsp:nvSpPr>
      <dsp:spPr>
        <a:xfrm rot="17700000">
          <a:off x="1570986" y="1618632"/>
          <a:ext cx="1488161" cy="717535"/>
        </a:xfrm>
        <a:prstGeom prst="rect">
          <a:avLst/>
        </a:prstGeom>
        <a:noFill/>
        <a:ln>
          <a:noFill/>
        </a:ln>
        <a:effectLst/>
      </dsp:spPr>
      <dsp:style>
        <a:lnRef idx="0">
          <a:scrgbClr r="0" g="0" b="0"/>
        </a:lnRef>
        <a:fillRef idx="0">
          <a:scrgbClr r="0" g="0" b="0"/>
        </a:fillRef>
        <a:effectRef idx="0">
          <a:scrgbClr r="0" g="0" b="0"/>
        </a:effectRef>
        <a:fontRef idx="minor"/>
      </dsp:style>
    </dsp:sp>
    <dsp:sp modelId="{1676F747-58D7-43E2-BAA1-F5CA2410E734}">
      <dsp:nvSpPr>
        <dsp:cNvPr id="0" name=""/>
        <dsp:cNvSpPr/>
      </dsp:nvSpPr>
      <dsp:spPr>
        <a:xfrm>
          <a:off x="2312518" y="2617638"/>
          <a:ext cx="718324" cy="7183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C4F75E-8BD0-4B6E-AF67-11E2DD47FBC3}">
      <dsp:nvSpPr>
        <dsp:cNvPr id="0" name=""/>
        <dsp:cNvSpPr/>
      </dsp:nvSpPr>
      <dsp:spPr>
        <a:xfrm rot="17700000">
          <a:off x="1461761" y="3617432"/>
          <a:ext cx="1488161" cy="71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pl-PL" sz="1300" b="1" kern="1200" dirty="0" err="1">
              <a:solidFill>
                <a:srgbClr val="3A8CF0"/>
              </a:solidFill>
            </a:rPr>
            <a:t>Qualified</a:t>
          </a:r>
          <a:r>
            <a:rPr lang="pl-PL" sz="1300" b="1" kern="1200" dirty="0">
              <a:solidFill>
                <a:srgbClr val="3A8CF0"/>
              </a:solidFill>
            </a:rPr>
            <a:t> </a:t>
          </a:r>
          <a:r>
            <a:rPr lang="pl-PL" sz="1300" b="1" kern="1200" dirty="0" err="1">
              <a:solidFill>
                <a:srgbClr val="3A8CF0"/>
              </a:solidFill>
            </a:rPr>
            <a:t>staff</a:t>
          </a:r>
          <a:endParaRPr lang="pl-PL" sz="1300" b="1" kern="1200" dirty="0">
            <a:solidFill>
              <a:srgbClr val="3A8CF0"/>
            </a:solidFill>
          </a:endParaRPr>
        </a:p>
      </dsp:txBody>
      <dsp:txXfrm>
        <a:off x="1461761" y="3617432"/>
        <a:ext cx="1488161" cy="717535"/>
      </dsp:txXfrm>
    </dsp:sp>
    <dsp:sp modelId="{9F66CA8A-3646-4A44-86DE-FB991B0C50B3}">
      <dsp:nvSpPr>
        <dsp:cNvPr id="0" name=""/>
        <dsp:cNvSpPr/>
      </dsp:nvSpPr>
      <dsp:spPr>
        <a:xfrm rot="17700000">
          <a:off x="2393439" y="1618632"/>
          <a:ext cx="1488161" cy="717535"/>
        </a:xfrm>
        <a:prstGeom prst="rect">
          <a:avLst/>
        </a:prstGeom>
        <a:noFill/>
        <a:ln>
          <a:noFill/>
        </a:ln>
        <a:effectLst/>
      </dsp:spPr>
      <dsp:style>
        <a:lnRef idx="0">
          <a:scrgbClr r="0" g="0" b="0"/>
        </a:lnRef>
        <a:fillRef idx="0">
          <a:scrgbClr r="0" g="0" b="0"/>
        </a:fillRef>
        <a:effectRef idx="0">
          <a:scrgbClr r="0" g="0" b="0"/>
        </a:effectRef>
        <a:fontRef idx="minor"/>
      </dsp:style>
    </dsp:sp>
    <dsp:sp modelId="{8324B126-7F4B-4332-8C56-71DB7199BBFF}">
      <dsp:nvSpPr>
        <dsp:cNvPr id="0" name=""/>
        <dsp:cNvSpPr/>
      </dsp:nvSpPr>
      <dsp:spPr>
        <a:xfrm>
          <a:off x="3134971" y="2617638"/>
          <a:ext cx="718324" cy="7183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13FD9B-3088-4D7F-9548-E69651D42EF4}">
      <dsp:nvSpPr>
        <dsp:cNvPr id="0" name=""/>
        <dsp:cNvSpPr/>
      </dsp:nvSpPr>
      <dsp:spPr>
        <a:xfrm rot="17700000">
          <a:off x="2284214" y="3617432"/>
          <a:ext cx="1488161" cy="71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pl-PL" sz="1300" b="1" kern="1200" dirty="0">
              <a:solidFill>
                <a:schemeClr val="accent4"/>
              </a:solidFill>
            </a:rPr>
            <a:t>New IT system</a:t>
          </a:r>
        </a:p>
      </dsp:txBody>
      <dsp:txXfrm>
        <a:off x="2284214" y="3617432"/>
        <a:ext cx="1488161" cy="717535"/>
      </dsp:txXfrm>
    </dsp:sp>
    <dsp:sp modelId="{1B31F981-8D67-4CD7-B3F2-B087D8923247}">
      <dsp:nvSpPr>
        <dsp:cNvPr id="0" name=""/>
        <dsp:cNvSpPr/>
      </dsp:nvSpPr>
      <dsp:spPr>
        <a:xfrm rot="17700000">
          <a:off x="3215892" y="1618632"/>
          <a:ext cx="1488161" cy="717535"/>
        </a:xfrm>
        <a:prstGeom prst="rect">
          <a:avLst/>
        </a:prstGeom>
        <a:noFill/>
        <a:ln>
          <a:noFill/>
        </a:ln>
        <a:effectLst/>
      </dsp:spPr>
      <dsp:style>
        <a:lnRef idx="0">
          <a:scrgbClr r="0" g="0" b="0"/>
        </a:lnRef>
        <a:fillRef idx="0">
          <a:scrgbClr r="0" g="0" b="0"/>
        </a:fillRef>
        <a:effectRef idx="0">
          <a:scrgbClr r="0" g="0" b="0"/>
        </a:effectRef>
        <a:fontRef idx="minor"/>
      </dsp:style>
    </dsp:sp>
    <dsp:sp modelId="{979D82B9-0D18-4EDC-9E70-6DA1F5BCC2DD}">
      <dsp:nvSpPr>
        <dsp:cNvPr id="0" name=""/>
        <dsp:cNvSpPr/>
      </dsp:nvSpPr>
      <dsp:spPr>
        <a:xfrm>
          <a:off x="3957425" y="2617638"/>
          <a:ext cx="718324" cy="71832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E92325-4C92-4FF3-9FD0-EDE9438356D3}">
      <dsp:nvSpPr>
        <dsp:cNvPr id="0" name=""/>
        <dsp:cNvSpPr/>
      </dsp:nvSpPr>
      <dsp:spPr>
        <a:xfrm rot="17700000">
          <a:off x="3106668" y="3617432"/>
          <a:ext cx="1488161" cy="71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pl-PL" sz="1300" b="1" kern="1200" dirty="0">
              <a:solidFill>
                <a:schemeClr val="accent5"/>
              </a:solidFill>
            </a:rPr>
            <a:t>Application</a:t>
          </a:r>
        </a:p>
      </dsp:txBody>
      <dsp:txXfrm>
        <a:off x="3106668" y="3617432"/>
        <a:ext cx="1488161" cy="717535"/>
      </dsp:txXfrm>
    </dsp:sp>
    <dsp:sp modelId="{12FC35A3-4061-4B0B-9C09-F86B2CD696B9}">
      <dsp:nvSpPr>
        <dsp:cNvPr id="0" name=""/>
        <dsp:cNvSpPr/>
      </dsp:nvSpPr>
      <dsp:spPr>
        <a:xfrm rot="17700000">
          <a:off x="4038345" y="1618632"/>
          <a:ext cx="1488161" cy="717535"/>
        </a:xfrm>
        <a:prstGeom prst="rect">
          <a:avLst/>
        </a:prstGeom>
        <a:noFill/>
        <a:ln>
          <a:noFill/>
        </a:ln>
        <a:effectLst/>
      </dsp:spPr>
      <dsp:style>
        <a:lnRef idx="0">
          <a:scrgbClr r="0" g="0" b="0"/>
        </a:lnRef>
        <a:fillRef idx="0">
          <a:scrgbClr r="0" g="0" b="0"/>
        </a:fillRef>
        <a:effectRef idx="0">
          <a:scrgbClr r="0" g="0" b="0"/>
        </a:effectRef>
        <a:fontRef idx="minor"/>
      </dsp:style>
    </dsp:sp>
    <dsp:sp modelId="{531CD27D-DF58-4ADD-A03F-5B3E861C9785}">
      <dsp:nvSpPr>
        <dsp:cNvPr id="0" name=""/>
        <dsp:cNvSpPr/>
      </dsp:nvSpPr>
      <dsp:spPr>
        <a:xfrm>
          <a:off x="4779878" y="2617638"/>
          <a:ext cx="718324" cy="718324"/>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A61F26-D177-4E15-9033-A34253FFB225}">
      <dsp:nvSpPr>
        <dsp:cNvPr id="0" name=""/>
        <dsp:cNvSpPr/>
      </dsp:nvSpPr>
      <dsp:spPr>
        <a:xfrm rot="17700000">
          <a:off x="3929121" y="3617432"/>
          <a:ext cx="1488161" cy="71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pl-PL" sz="1300" b="1" kern="1200" dirty="0">
              <a:solidFill>
                <a:schemeClr val="accent6">
                  <a:lumMod val="75000"/>
                </a:schemeClr>
              </a:solidFill>
            </a:rPr>
            <a:t>The place of </a:t>
          </a:r>
          <a:r>
            <a:rPr lang="pl-PL" sz="1300" b="1" kern="1200" dirty="0" err="1">
              <a:solidFill>
                <a:schemeClr val="accent6">
                  <a:lumMod val="75000"/>
                </a:schemeClr>
              </a:solidFill>
            </a:rPr>
            <a:t>activity</a:t>
          </a:r>
          <a:endParaRPr lang="pl-PL" sz="1300" b="1" kern="1200" dirty="0">
            <a:solidFill>
              <a:schemeClr val="accent6">
                <a:lumMod val="75000"/>
              </a:schemeClr>
            </a:solidFill>
          </a:endParaRPr>
        </a:p>
      </dsp:txBody>
      <dsp:txXfrm>
        <a:off x="3929121" y="3617432"/>
        <a:ext cx="1488161" cy="717535"/>
      </dsp:txXfrm>
    </dsp:sp>
    <dsp:sp modelId="{1743AC39-4F8A-4192-AF4B-9E5960459D26}">
      <dsp:nvSpPr>
        <dsp:cNvPr id="0" name=""/>
        <dsp:cNvSpPr/>
      </dsp:nvSpPr>
      <dsp:spPr>
        <a:xfrm rot="17700000">
          <a:off x="4860798" y="1618632"/>
          <a:ext cx="1488161" cy="717535"/>
        </a:xfrm>
        <a:prstGeom prst="rect">
          <a:avLst/>
        </a:prstGeom>
        <a:noFill/>
        <a:ln>
          <a:noFill/>
        </a:ln>
        <a:effectLst/>
      </dsp:spPr>
      <dsp:style>
        <a:lnRef idx="0">
          <a:scrgbClr r="0" g="0" b="0"/>
        </a:lnRef>
        <a:fillRef idx="0">
          <a:scrgbClr r="0" g="0" b="0"/>
        </a:fillRef>
        <a:effectRef idx="0">
          <a:scrgbClr r="0" g="0" b="0"/>
        </a:effectRef>
        <a:fontRef idx="minor"/>
      </dsp:style>
    </dsp:sp>
    <dsp:sp modelId="{658BBC07-064C-44D1-88CC-83DA5F92A558}">
      <dsp:nvSpPr>
        <dsp:cNvPr id="0" name=""/>
        <dsp:cNvSpPr/>
      </dsp:nvSpPr>
      <dsp:spPr>
        <a:xfrm>
          <a:off x="5602331" y="2617638"/>
          <a:ext cx="718324" cy="7183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99844C-4029-4032-AE95-E88C54158B2E}">
      <dsp:nvSpPr>
        <dsp:cNvPr id="0" name=""/>
        <dsp:cNvSpPr/>
      </dsp:nvSpPr>
      <dsp:spPr>
        <a:xfrm rot="17700000">
          <a:off x="4751574" y="3617432"/>
          <a:ext cx="1488161" cy="71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pl-PL" sz="1300" b="1" kern="1200" dirty="0" err="1">
              <a:solidFill>
                <a:srgbClr val="FDC91E"/>
              </a:solidFill>
            </a:rPr>
            <a:t>Entrepreneurship</a:t>
          </a:r>
          <a:r>
            <a:rPr lang="pl-PL" sz="1300" b="1" kern="1200" dirty="0">
              <a:solidFill>
                <a:srgbClr val="FDC91E"/>
              </a:solidFill>
            </a:rPr>
            <a:t> development</a:t>
          </a:r>
        </a:p>
      </dsp:txBody>
      <dsp:txXfrm>
        <a:off x="4751574" y="3617432"/>
        <a:ext cx="1488161" cy="717535"/>
      </dsp:txXfrm>
    </dsp:sp>
    <dsp:sp modelId="{3CD6E4E6-18CE-4A2A-982B-A0A77A2DA169}">
      <dsp:nvSpPr>
        <dsp:cNvPr id="0" name=""/>
        <dsp:cNvSpPr/>
      </dsp:nvSpPr>
      <dsp:spPr>
        <a:xfrm rot="17700000">
          <a:off x="5683251" y="1618632"/>
          <a:ext cx="1488161" cy="717535"/>
        </a:xfrm>
        <a:prstGeom prst="rect">
          <a:avLst/>
        </a:prstGeom>
        <a:noFill/>
        <a:ln>
          <a:noFill/>
        </a:ln>
        <a:effectLst/>
      </dsp:spPr>
      <dsp:style>
        <a:lnRef idx="0">
          <a:scrgbClr r="0" g="0" b="0"/>
        </a:lnRef>
        <a:fillRef idx="0">
          <a:scrgbClr r="0" g="0" b="0"/>
        </a:fillRef>
        <a:effectRef idx="0">
          <a:scrgbClr r="0" g="0" b="0"/>
        </a:effectRef>
        <a:fontRef idx="minor"/>
      </dsp:style>
    </dsp:sp>
    <dsp:sp modelId="{573964EB-2CF9-4634-803C-D3089B0C0ED9}">
      <dsp:nvSpPr>
        <dsp:cNvPr id="0" name=""/>
        <dsp:cNvSpPr/>
      </dsp:nvSpPr>
      <dsp:spPr>
        <a:xfrm>
          <a:off x="6424784" y="2617638"/>
          <a:ext cx="718324" cy="7183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8F8419-2DB7-4858-83C0-9E8FCBC1DAE1}">
      <dsp:nvSpPr>
        <dsp:cNvPr id="0" name=""/>
        <dsp:cNvSpPr/>
      </dsp:nvSpPr>
      <dsp:spPr>
        <a:xfrm rot="17700000">
          <a:off x="5574027" y="3617432"/>
          <a:ext cx="1488161" cy="71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pl-PL" sz="1300" b="1" kern="1200" dirty="0">
              <a:solidFill>
                <a:schemeClr val="accent3"/>
              </a:solidFill>
            </a:rPr>
            <a:t>Senior policy</a:t>
          </a:r>
        </a:p>
      </dsp:txBody>
      <dsp:txXfrm>
        <a:off x="5574027" y="3617432"/>
        <a:ext cx="1488161" cy="717535"/>
      </dsp:txXfrm>
    </dsp:sp>
    <dsp:sp modelId="{31D60138-FB14-41D0-A4E4-E89B1D0E75C2}">
      <dsp:nvSpPr>
        <dsp:cNvPr id="0" name=""/>
        <dsp:cNvSpPr/>
      </dsp:nvSpPr>
      <dsp:spPr>
        <a:xfrm rot="17700000">
          <a:off x="6505704" y="1618632"/>
          <a:ext cx="1488161" cy="717535"/>
        </a:xfrm>
        <a:prstGeom prst="rect">
          <a:avLst/>
        </a:prstGeom>
        <a:noFill/>
        <a:ln>
          <a:noFill/>
        </a:ln>
        <a:effectLst/>
      </dsp:spPr>
      <dsp:style>
        <a:lnRef idx="0">
          <a:scrgbClr r="0" g="0" b="0"/>
        </a:lnRef>
        <a:fillRef idx="0">
          <a:scrgbClr r="0" g="0" b="0"/>
        </a:fillRef>
        <a:effectRef idx="0">
          <a:scrgbClr r="0" g="0" b="0"/>
        </a:effectRef>
        <a:fontRef idx="minor"/>
      </dsp:style>
    </dsp:sp>
    <dsp:sp modelId="{2F726654-2B02-4AC4-9A48-9657F5C6AFFA}">
      <dsp:nvSpPr>
        <dsp:cNvPr id="0" name=""/>
        <dsp:cNvSpPr/>
      </dsp:nvSpPr>
      <dsp:spPr>
        <a:xfrm>
          <a:off x="7247237" y="2617638"/>
          <a:ext cx="718324" cy="7183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274B61-FC80-44D8-AFE3-CABBEFB2A308}">
      <dsp:nvSpPr>
        <dsp:cNvPr id="0" name=""/>
        <dsp:cNvSpPr/>
      </dsp:nvSpPr>
      <dsp:spPr>
        <a:xfrm rot="17700000">
          <a:off x="6396480" y="3617432"/>
          <a:ext cx="1488161" cy="71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pl-PL" sz="1300" b="1" kern="1200" dirty="0" err="1">
              <a:solidFill>
                <a:schemeClr val="accent4"/>
              </a:solidFill>
            </a:rPr>
            <a:t>Ecological</a:t>
          </a:r>
          <a:r>
            <a:rPr lang="pl-PL" sz="1300" b="1" kern="1200" dirty="0">
              <a:solidFill>
                <a:schemeClr val="accent4"/>
              </a:solidFill>
            </a:rPr>
            <a:t> </a:t>
          </a:r>
          <a:r>
            <a:rPr lang="pl-PL" sz="1300" b="1" kern="1200" dirty="0" err="1">
              <a:solidFill>
                <a:schemeClr val="accent4"/>
              </a:solidFill>
            </a:rPr>
            <a:t>buildings</a:t>
          </a:r>
          <a:endParaRPr lang="pl-PL" sz="1300" b="1" kern="1200" dirty="0">
            <a:solidFill>
              <a:schemeClr val="accent4"/>
            </a:solidFill>
          </a:endParaRPr>
        </a:p>
      </dsp:txBody>
      <dsp:txXfrm>
        <a:off x="6396480" y="3617432"/>
        <a:ext cx="1488161" cy="717535"/>
      </dsp:txXfrm>
    </dsp:sp>
    <dsp:sp modelId="{07F5C618-EB1E-4DC3-B3BE-94C4507EAF3E}">
      <dsp:nvSpPr>
        <dsp:cNvPr id="0" name=""/>
        <dsp:cNvSpPr/>
      </dsp:nvSpPr>
      <dsp:spPr>
        <a:xfrm rot="17700000">
          <a:off x="7328157" y="1618632"/>
          <a:ext cx="1488161" cy="717535"/>
        </a:xfrm>
        <a:prstGeom prst="rect">
          <a:avLst/>
        </a:prstGeom>
        <a:noFill/>
        <a:ln>
          <a:noFill/>
        </a:ln>
        <a:effectLst/>
      </dsp:spPr>
      <dsp:style>
        <a:lnRef idx="0">
          <a:scrgbClr r="0" g="0" b="0"/>
        </a:lnRef>
        <a:fillRef idx="0">
          <a:scrgbClr r="0" g="0" b="0"/>
        </a:fillRef>
        <a:effectRef idx="0">
          <a:scrgbClr r="0" g="0" b="0"/>
        </a:effectRef>
        <a:fontRef idx="minor"/>
      </dsp:style>
    </dsp:sp>
    <dsp:sp modelId="{AF3BAEE2-5306-4BED-8738-4AD4FCDC10D5}">
      <dsp:nvSpPr>
        <dsp:cNvPr id="0" name=""/>
        <dsp:cNvSpPr/>
      </dsp:nvSpPr>
      <dsp:spPr>
        <a:xfrm>
          <a:off x="8069690" y="2617638"/>
          <a:ext cx="718324" cy="71832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830C4D-7548-4002-A157-56BC15F72EB9}">
      <dsp:nvSpPr>
        <dsp:cNvPr id="0" name=""/>
        <dsp:cNvSpPr/>
      </dsp:nvSpPr>
      <dsp:spPr>
        <a:xfrm rot="17700000">
          <a:off x="7218933" y="3617432"/>
          <a:ext cx="1488161" cy="71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pl-PL" sz="1300" b="1" kern="1200" dirty="0" err="1">
              <a:solidFill>
                <a:srgbClr val="0070C0"/>
              </a:solidFill>
            </a:rPr>
            <a:t>Footbridge</a:t>
          </a:r>
          <a:r>
            <a:rPr lang="pl-PL" sz="1300" b="1" kern="1200" dirty="0">
              <a:solidFill>
                <a:srgbClr val="0070C0"/>
              </a:solidFill>
            </a:rPr>
            <a:t> and </a:t>
          </a:r>
          <a:r>
            <a:rPr lang="pl-PL" sz="1300" b="1" kern="1200" dirty="0" err="1">
              <a:solidFill>
                <a:srgbClr val="0070C0"/>
              </a:solidFill>
            </a:rPr>
            <a:t>path</a:t>
          </a:r>
          <a:endParaRPr lang="pl-PL" sz="1300" b="1" kern="1200" dirty="0">
            <a:solidFill>
              <a:srgbClr val="0070C0"/>
            </a:solidFill>
          </a:endParaRPr>
        </a:p>
      </dsp:txBody>
      <dsp:txXfrm>
        <a:off x="7218933" y="3617432"/>
        <a:ext cx="1488161" cy="717535"/>
      </dsp:txXfrm>
    </dsp:sp>
    <dsp:sp modelId="{391402B8-9417-4AFF-B5CD-951C5F5DCA4C}">
      <dsp:nvSpPr>
        <dsp:cNvPr id="0" name=""/>
        <dsp:cNvSpPr/>
      </dsp:nvSpPr>
      <dsp:spPr>
        <a:xfrm rot="17700000">
          <a:off x="8150610" y="1618632"/>
          <a:ext cx="1488161" cy="717535"/>
        </a:xfrm>
        <a:prstGeom prst="rect">
          <a:avLst/>
        </a:prstGeom>
        <a:noFill/>
        <a:ln>
          <a:noFill/>
        </a:ln>
        <a:effectLst/>
      </dsp:spPr>
      <dsp:style>
        <a:lnRef idx="0">
          <a:scrgbClr r="0" g="0" b="0"/>
        </a:lnRef>
        <a:fillRef idx="0">
          <a:scrgbClr r="0" g="0" b="0"/>
        </a:fillRef>
        <a:effectRef idx="0">
          <a:scrgbClr r="0" g="0" b="0"/>
        </a:effectRef>
        <a:fontRef idx="minor"/>
      </dsp:style>
    </dsp:sp>
    <dsp:sp modelId="{CE3B7A29-41EE-4127-ACE9-F45CDC2B3F13}">
      <dsp:nvSpPr>
        <dsp:cNvPr id="0" name=""/>
        <dsp:cNvSpPr/>
      </dsp:nvSpPr>
      <dsp:spPr>
        <a:xfrm>
          <a:off x="8892254" y="2284857"/>
          <a:ext cx="1383885" cy="1383885"/>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162B6F-A652-4FE8-8827-F2381521B649}">
      <dsp:nvSpPr>
        <dsp:cNvPr id="0" name=""/>
        <dsp:cNvSpPr/>
      </dsp:nvSpPr>
      <dsp:spPr>
        <a:xfrm rot="17700000">
          <a:off x="9381813" y="1077768"/>
          <a:ext cx="1720323" cy="829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0" rIns="0" bIns="0" numCol="1" spcCol="1270" anchor="ctr" anchorCtr="0">
          <a:noAutofit/>
        </a:bodyPr>
        <a:lstStyle/>
        <a:p>
          <a:pPr lvl="0" algn="l" defTabSz="666750">
            <a:lnSpc>
              <a:spcPct val="90000"/>
            </a:lnSpc>
            <a:spcBef>
              <a:spcPct val="0"/>
            </a:spcBef>
            <a:spcAft>
              <a:spcPct val="35000"/>
            </a:spcAft>
          </a:pPr>
          <a:r>
            <a:rPr lang="en-US" sz="1500" b="1" kern="1200" dirty="0">
              <a:solidFill>
                <a:srgbClr val="67CB33"/>
              </a:solidFill>
            </a:rPr>
            <a:t>30</a:t>
          </a:r>
          <a:r>
            <a:rPr lang="pl-PL" sz="1500" b="1" kern="1200" dirty="0">
              <a:solidFill>
                <a:srgbClr val="67CB33"/>
              </a:solidFill>
            </a:rPr>
            <a:t>.</a:t>
          </a:r>
          <a:r>
            <a:rPr lang="en-US" sz="1500" b="1" kern="1200" dirty="0">
              <a:solidFill>
                <a:srgbClr val="67CB33"/>
              </a:solidFill>
            </a:rPr>
            <a:t>04</a:t>
          </a:r>
          <a:r>
            <a:rPr lang="pl-PL" sz="1500" b="1" kern="1200" dirty="0">
              <a:solidFill>
                <a:srgbClr val="67CB33"/>
              </a:solidFill>
            </a:rPr>
            <a:t>.</a:t>
          </a:r>
          <a:r>
            <a:rPr lang="en-US" sz="1500" b="1" kern="1200" dirty="0">
              <a:solidFill>
                <a:srgbClr val="67CB33"/>
              </a:solidFill>
            </a:rPr>
            <a:t>2024 </a:t>
          </a:r>
          <a:endParaRPr lang="pl-PL" sz="1500" b="1" kern="1200" dirty="0">
            <a:solidFill>
              <a:srgbClr val="67CB33"/>
            </a:solidFill>
          </a:endParaRPr>
        </a:p>
        <a:p>
          <a:pPr lvl="0" algn="l" defTabSz="666750">
            <a:lnSpc>
              <a:spcPct val="90000"/>
            </a:lnSpc>
            <a:spcBef>
              <a:spcPct val="0"/>
            </a:spcBef>
            <a:spcAft>
              <a:spcPct val="35000"/>
            </a:spcAft>
          </a:pPr>
          <a:r>
            <a:rPr lang="en-US" sz="1500" b="1" kern="1200" dirty="0">
              <a:solidFill>
                <a:srgbClr val="67CB33"/>
              </a:solidFill>
            </a:rPr>
            <a:t>END OF THE PROJECT</a:t>
          </a:r>
          <a:endParaRPr lang="pl-PL" sz="1500" b="1" kern="1200" dirty="0">
            <a:solidFill>
              <a:srgbClr val="67CB33"/>
            </a:solidFill>
          </a:endParaRPr>
        </a:p>
      </dsp:txBody>
      <dsp:txXfrm>
        <a:off x="9381813" y="1077768"/>
        <a:ext cx="1720323" cy="829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32034-F868-494A-975E-8FEBB9DD655A}">
      <dsp:nvSpPr>
        <dsp:cNvPr id="0" name=""/>
        <dsp:cNvSpPr/>
      </dsp:nvSpPr>
      <dsp:spPr>
        <a:xfrm>
          <a:off x="822959" y="0"/>
          <a:ext cx="9326879" cy="541866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1F33B9-E15C-4547-949A-8AD3643F16C3}">
      <dsp:nvSpPr>
        <dsp:cNvPr id="0" name=""/>
        <dsp:cNvSpPr/>
      </dsp:nvSpPr>
      <dsp:spPr>
        <a:xfrm>
          <a:off x="5491" y="1625600"/>
          <a:ext cx="2641401" cy="21674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rgbClr val="002060"/>
              </a:solidFill>
            </a:rPr>
            <a:t>Cooperation with the Ministry of Funds and Regional Policy</a:t>
          </a:r>
          <a:endParaRPr lang="pl-PL" sz="1600" b="1" kern="1200" dirty="0">
            <a:solidFill>
              <a:srgbClr val="002060"/>
            </a:solidFill>
          </a:endParaRPr>
        </a:p>
      </dsp:txBody>
      <dsp:txXfrm>
        <a:off x="111298" y="1731407"/>
        <a:ext cx="2429787" cy="1955852"/>
      </dsp:txXfrm>
    </dsp:sp>
    <dsp:sp modelId="{76F73232-C4CE-41E9-9363-04532D376EE2}">
      <dsp:nvSpPr>
        <dsp:cNvPr id="0" name=""/>
        <dsp:cNvSpPr/>
      </dsp:nvSpPr>
      <dsp:spPr>
        <a:xfrm>
          <a:off x="2778963" y="1625600"/>
          <a:ext cx="2641401" cy="2167466"/>
        </a:xfrm>
        <a:prstGeom prst="roundRect">
          <a:avLst/>
        </a:prstGeom>
        <a:solidFill>
          <a:schemeClr val="accent2">
            <a:hueOff val="3331830"/>
            <a:satOff val="-4717"/>
            <a:lumOff val="11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rgbClr val="002060"/>
              </a:solidFill>
            </a:rPr>
            <a:t>Professional advice of the Association of Polish Cities
</a:t>
          </a:r>
          <a:endParaRPr lang="pl-PL" sz="1600" b="1" kern="1200" dirty="0">
            <a:solidFill>
              <a:srgbClr val="002060"/>
            </a:solidFill>
          </a:endParaRPr>
        </a:p>
      </dsp:txBody>
      <dsp:txXfrm>
        <a:off x="2884770" y="1731407"/>
        <a:ext cx="2429787" cy="1955852"/>
      </dsp:txXfrm>
    </dsp:sp>
    <dsp:sp modelId="{0F78E9E9-A898-4F2A-A6C9-8A38F595F5DE}">
      <dsp:nvSpPr>
        <dsp:cNvPr id="0" name=""/>
        <dsp:cNvSpPr/>
      </dsp:nvSpPr>
      <dsp:spPr>
        <a:xfrm>
          <a:off x="5552434" y="1625600"/>
          <a:ext cx="2641401" cy="2167466"/>
        </a:xfrm>
        <a:prstGeom prst="roundRect">
          <a:avLst/>
        </a:prstGeom>
        <a:solidFill>
          <a:schemeClr val="accent2">
            <a:hueOff val="6663660"/>
            <a:satOff val="-9434"/>
            <a:lumOff val="22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rgbClr val="002060"/>
              </a:solidFill>
            </a:rPr>
            <a:t>Openness and readiness of city management to introduce changes
</a:t>
          </a:r>
          <a:endParaRPr lang="pl-PL" sz="1600" b="1" kern="1200" dirty="0">
            <a:solidFill>
              <a:srgbClr val="002060"/>
            </a:solidFill>
          </a:endParaRPr>
        </a:p>
      </dsp:txBody>
      <dsp:txXfrm>
        <a:off x="5658241" y="1731407"/>
        <a:ext cx="2429787" cy="1955852"/>
      </dsp:txXfrm>
    </dsp:sp>
    <dsp:sp modelId="{2B748F07-79AB-4FCF-93AE-7E606DDFDDB6}">
      <dsp:nvSpPr>
        <dsp:cNvPr id="0" name=""/>
        <dsp:cNvSpPr/>
      </dsp:nvSpPr>
      <dsp:spPr>
        <a:xfrm>
          <a:off x="8325905" y="1625600"/>
          <a:ext cx="2641401" cy="2167466"/>
        </a:xfrm>
        <a:prstGeom prst="roundRect">
          <a:avLst/>
        </a:prstGeom>
        <a:solidFill>
          <a:schemeClr val="accent2">
            <a:hueOff val="9995490"/>
            <a:satOff val="-14151"/>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rgbClr val="002060"/>
              </a:solidFill>
            </a:rPr>
            <a:t>Knowledge, experience and diligence of the Project Implementation Team 
</a:t>
          </a:r>
          <a:endParaRPr lang="pl-PL" sz="1600" b="1" kern="1200" dirty="0">
            <a:solidFill>
              <a:srgbClr val="002060"/>
            </a:solidFill>
          </a:endParaRPr>
        </a:p>
      </dsp:txBody>
      <dsp:txXfrm>
        <a:off x="8431712" y="1731407"/>
        <a:ext cx="2429787" cy="1955852"/>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35010D85-AE41-42BE-8F16-879E4F734FB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x-none"/>
          </a:p>
        </p:txBody>
      </p:sp>
      <p:sp>
        <p:nvSpPr>
          <p:cNvPr id="3" name="Дата 2">
            <a:extLst>
              <a:ext uri="{FF2B5EF4-FFF2-40B4-BE49-F238E27FC236}">
                <a16:creationId xmlns:a16="http://schemas.microsoft.com/office/drawing/2014/main" id="{FF25721A-0C6A-4CF3-AA11-1EC6F223771B}"/>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CE0D794-D470-4271-8D02-B07097E04315}" type="datetimeFigureOut">
              <a:rPr lang="x-none" smtClean="0"/>
              <a:pPr/>
              <a:t>2022-05-05</a:t>
            </a:fld>
            <a:endParaRPr lang="x-none"/>
          </a:p>
        </p:txBody>
      </p:sp>
      <p:sp>
        <p:nvSpPr>
          <p:cNvPr id="4" name="Нижний колонтитул 3">
            <a:extLst>
              <a:ext uri="{FF2B5EF4-FFF2-40B4-BE49-F238E27FC236}">
                <a16:creationId xmlns:a16="http://schemas.microsoft.com/office/drawing/2014/main" id="{C5E62A9D-1DD6-4D2D-96E4-B0F956E0FB6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x-none"/>
          </a:p>
        </p:txBody>
      </p:sp>
      <p:sp>
        <p:nvSpPr>
          <p:cNvPr id="5" name="Номер слайда 4">
            <a:extLst>
              <a:ext uri="{FF2B5EF4-FFF2-40B4-BE49-F238E27FC236}">
                <a16:creationId xmlns:a16="http://schemas.microsoft.com/office/drawing/2014/main" id="{66D53926-CC07-4823-8C0C-7F320AE0A09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C47A321-98F9-4773-9A0F-D8390B3EA89E}" type="slidenum">
              <a:rPr lang="x-none" smtClean="0"/>
              <a:pPr/>
              <a:t>‹#›</a:t>
            </a:fld>
            <a:endParaRPr lang="x-none"/>
          </a:p>
        </p:txBody>
      </p:sp>
    </p:spTree>
    <p:extLst>
      <p:ext uri="{BB962C8B-B14F-4D97-AF65-F5344CB8AC3E}">
        <p14:creationId xmlns:p14="http://schemas.microsoft.com/office/powerpoint/2010/main" val="188421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331C443-0125-4209-AD38-8394521F9EFB}" type="datetimeFigureOut">
              <a:rPr lang="pl-PL" smtClean="0"/>
              <a:pPr/>
              <a:t>2022-05-05</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17479F9-11CA-410D-82A8-1FE5D1428AC1}" type="slidenum">
              <a:rPr lang="pl-PL" smtClean="0"/>
              <a:pPr/>
              <a:t>‹#›</a:t>
            </a:fld>
            <a:endParaRPr lang="pl-PL"/>
          </a:p>
        </p:txBody>
      </p:sp>
    </p:spTree>
    <p:extLst>
      <p:ext uri="{BB962C8B-B14F-4D97-AF65-F5344CB8AC3E}">
        <p14:creationId xmlns:p14="http://schemas.microsoft.com/office/powerpoint/2010/main" val="251591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image" Target="../media/image15.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5.emf"/><Relationship Id="rId4" Type="http://schemas.openxmlformats.org/officeDocument/2006/relationships/image" Target="../media/image14.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lajd tytułowy">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8E17D011-4CC8-4B17-8997-E366D12B209B}"/>
              </a:ext>
            </a:extLst>
          </p:cNvPr>
          <p:cNvSpPr/>
          <p:nvPr userDrawn="1"/>
        </p:nvSpPr>
        <p:spPr>
          <a:xfrm>
            <a:off x="0" y="5162203"/>
            <a:ext cx="6212378" cy="1712422"/>
          </a:xfrm>
          <a:prstGeom prst="rect">
            <a:avLst/>
          </a:prstGeom>
          <a:solidFill>
            <a:schemeClr val="bg1"/>
          </a:solidFill>
          <a:ln w="487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x-none" dirty="0"/>
          </a:p>
        </p:txBody>
      </p:sp>
      <p:sp>
        <p:nvSpPr>
          <p:cNvPr id="3" name="Дата 2">
            <a:extLst>
              <a:ext uri="{FF2B5EF4-FFF2-40B4-BE49-F238E27FC236}">
                <a16:creationId xmlns:a16="http://schemas.microsoft.com/office/drawing/2014/main" id="{AD428C25-B8E8-4D6A-85D1-E3FA156F9DF7}"/>
              </a:ext>
            </a:extLst>
          </p:cNvPr>
          <p:cNvSpPr>
            <a:spLocks noGrp="1"/>
          </p:cNvSpPr>
          <p:nvPr>
            <p:ph type="dt" sz="half" idx="10"/>
          </p:nvPr>
        </p:nvSpPr>
        <p:spPr>
          <a:xfrm>
            <a:off x="453009" y="6356350"/>
            <a:ext cx="2743200" cy="365125"/>
          </a:xfrm>
        </p:spPr>
        <p:txBody>
          <a:bodyPr/>
          <a:lstStyle/>
          <a:p>
            <a:fld id="{09045138-5881-4434-AD68-66604430A882}" type="datetimeFigureOut">
              <a:rPr lang="x-none" smtClean="0"/>
              <a:pPr/>
              <a:t>2022-05-05</a:t>
            </a:fld>
            <a:endParaRPr lang="x-none"/>
          </a:p>
        </p:txBody>
      </p:sp>
      <p:sp>
        <p:nvSpPr>
          <p:cNvPr id="4" name="Нижний колонтитул 3">
            <a:extLst>
              <a:ext uri="{FF2B5EF4-FFF2-40B4-BE49-F238E27FC236}">
                <a16:creationId xmlns:a16="http://schemas.microsoft.com/office/drawing/2014/main" id="{69AE46E7-2841-4825-A830-E26D524FB58C}"/>
              </a:ext>
            </a:extLst>
          </p:cNvPr>
          <p:cNvSpPr>
            <a:spLocks noGrp="1"/>
          </p:cNvSpPr>
          <p:nvPr>
            <p:ph type="ftr" sz="quarter" idx="11"/>
          </p:nvPr>
        </p:nvSpPr>
        <p:spPr/>
        <p:txBody>
          <a:bodyPr/>
          <a:lstStyle/>
          <a:p>
            <a:endParaRPr lang="x-none" dirty="0"/>
          </a:p>
        </p:txBody>
      </p:sp>
      <p:sp>
        <p:nvSpPr>
          <p:cNvPr id="5" name="Номер слайда 4">
            <a:extLst>
              <a:ext uri="{FF2B5EF4-FFF2-40B4-BE49-F238E27FC236}">
                <a16:creationId xmlns:a16="http://schemas.microsoft.com/office/drawing/2014/main" id="{19163348-81DB-4C6A-9ACF-462A92BBBFD3}"/>
              </a:ext>
            </a:extLst>
          </p:cNvPr>
          <p:cNvSpPr>
            <a:spLocks noGrp="1"/>
          </p:cNvSpPr>
          <p:nvPr>
            <p:ph type="sldNum" sz="quarter" idx="12"/>
          </p:nvPr>
        </p:nvSpPr>
        <p:spPr/>
        <p:txBody>
          <a:bodyPr/>
          <a:lstStyle/>
          <a:p>
            <a:fld id="{08053FD8-8717-41FB-851C-AD5BA318FFF6}" type="slidenum">
              <a:rPr lang="x-none" smtClean="0"/>
              <a:pPr/>
              <a:t>‹#›</a:t>
            </a:fld>
            <a:endParaRPr lang="x-none"/>
          </a:p>
        </p:txBody>
      </p:sp>
      <p:sp>
        <p:nvSpPr>
          <p:cNvPr id="16" name="Заголовок 1">
            <a:extLst>
              <a:ext uri="{FF2B5EF4-FFF2-40B4-BE49-F238E27FC236}">
                <a16:creationId xmlns:a16="http://schemas.microsoft.com/office/drawing/2014/main" id="{F6C7AC63-AA9E-4EEE-AC4A-C7513CD92073}"/>
              </a:ext>
            </a:extLst>
          </p:cNvPr>
          <p:cNvSpPr>
            <a:spLocks noGrp="1"/>
          </p:cNvSpPr>
          <p:nvPr>
            <p:ph type="ctrTitle" hasCustomPrompt="1"/>
          </p:nvPr>
        </p:nvSpPr>
        <p:spPr>
          <a:xfrm>
            <a:off x="476595" y="3625874"/>
            <a:ext cx="7220989" cy="757854"/>
          </a:xfrm>
          <a:prstGeom prst="rect">
            <a:avLst/>
          </a:prstGeom>
        </p:spPr>
        <p:txBody>
          <a:bodyPr anchor="b">
            <a:noAutofit/>
          </a:bodyPr>
          <a:lstStyle>
            <a:lvl1pPr algn="l">
              <a:defRPr sz="7200" b="1">
                <a:solidFill>
                  <a:srgbClr val="67CB33"/>
                </a:solidFill>
                <a:latin typeface="Blogger Sans" panose="02000506030000020004" pitchFamily="2" charset="-52"/>
              </a:defRPr>
            </a:lvl1pPr>
          </a:lstStyle>
          <a:p>
            <a:r>
              <a:rPr lang="pl-PL" dirty="0"/>
              <a:t>TYTUŁ PREZENTACJI</a:t>
            </a:r>
            <a:endParaRPr lang="x-none" dirty="0"/>
          </a:p>
        </p:txBody>
      </p:sp>
      <p:sp>
        <p:nvSpPr>
          <p:cNvPr id="17" name="Подзаголовок 2">
            <a:extLst>
              <a:ext uri="{FF2B5EF4-FFF2-40B4-BE49-F238E27FC236}">
                <a16:creationId xmlns:a16="http://schemas.microsoft.com/office/drawing/2014/main" id="{D4851A74-CEC4-4569-8B55-DDA1E08C1AFB}"/>
              </a:ext>
            </a:extLst>
          </p:cNvPr>
          <p:cNvSpPr>
            <a:spLocks noGrp="1"/>
          </p:cNvSpPr>
          <p:nvPr>
            <p:ph type="subTitle" idx="1" hasCustomPrompt="1"/>
          </p:nvPr>
        </p:nvSpPr>
        <p:spPr>
          <a:xfrm>
            <a:off x="453009" y="4467074"/>
            <a:ext cx="5358939" cy="581462"/>
          </a:xfrm>
          <a:prstGeom prst="rect">
            <a:avLst/>
          </a:prstGeom>
        </p:spPr>
        <p:txBody>
          <a:bodyPr>
            <a:normAutofit/>
          </a:bodyPr>
          <a:lstStyle>
            <a:lvl1pPr marL="0" indent="0" algn="l">
              <a:buNone/>
              <a:defRPr sz="3200" b="1">
                <a:solidFill>
                  <a:srgbClr val="1D2339"/>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PODTYTUŁ PREZENTACJI</a:t>
            </a:r>
            <a:endParaRPr lang="x-none" dirty="0"/>
          </a:p>
        </p:txBody>
      </p:sp>
      <p:pic>
        <p:nvPicPr>
          <p:cNvPr id="8" name="Рисунок 7">
            <a:extLst>
              <a:ext uri="{FF2B5EF4-FFF2-40B4-BE49-F238E27FC236}">
                <a16:creationId xmlns:a16="http://schemas.microsoft.com/office/drawing/2014/main" id="{6A4A7DA9-A038-4B28-A1A4-EBDFDDDBB8A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rot="20686247">
            <a:off x="5413129" y="3461335"/>
            <a:ext cx="7469372" cy="2944715"/>
          </a:xfrm>
          <a:prstGeom prst="rect">
            <a:avLst/>
          </a:prstGeom>
        </p:spPr>
      </p:pic>
    </p:spTree>
    <p:extLst>
      <p:ext uri="{BB962C8B-B14F-4D97-AF65-F5344CB8AC3E}">
        <p14:creationId xmlns:p14="http://schemas.microsoft.com/office/powerpoint/2010/main" val="1010243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lajd treść_7">
    <p:spTree>
      <p:nvGrpSpPr>
        <p:cNvPr id="1" name=""/>
        <p:cNvGrpSpPr/>
        <p:nvPr/>
      </p:nvGrpSpPr>
      <p:grpSpPr>
        <a:xfrm>
          <a:off x="0" y="0"/>
          <a:ext cx="0" cy="0"/>
          <a:chOff x="0" y="0"/>
          <a:chExt cx="0" cy="0"/>
        </a:xfrm>
      </p:grpSpPr>
      <p:sp>
        <p:nvSpPr>
          <p:cNvPr id="10" name="Прямоугольник 2">
            <a:extLst>
              <a:ext uri="{FF2B5EF4-FFF2-40B4-BE49-F238E27FC236}">
                <a16:creationId xmlns:a16="http://schemas.microsoft.com/office/drawing/2014/main" id="{B8A618E5-19A2-4FCF-BDB6-1C482A92A61C}"/>
              </a:ext>
            </a:extLst>
          </p:cNvPr>
          <p:cNvSpPr/>
          <p:nvPr userDrawn="1"/>
        </p:nvSpPr>
        <p:spPr>
          <a:xfrm>
            <a:off x="0" y="0"/>
            <a:ext cx="12192000" cy="6858000"/>
          </a:xfrm>
          <a:prstGeom prst="rect">
            <a:avLst/>
          </a:prstGeom>
          <a:solidFill>
            <a:srgbClr val="1D2339"/>
          </a:solidFill>
          <a:ln w="487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x-none" dirty="0"/>
          </a:p>
        </p:txBody>
      </p:sp>
      <p:sp>
        <p:nvSpPr>
          <p:cNvPr id="4" name="Дата 3">
            <a:extLst>
              <a:ext uri="{FF2B5EF4-FFF2-40B4-BE49-F238E27FC236}">
                <a16:creationId xmlns:a16="http://schemas.microsoft.com/office/drawing/2014/main" id="{A416CFE5-1494-48E9-B242-0B96C6E16D91}"/>
              </a:ext>
            </a:extLst>
          </p:cNvPr>
          <p:cNvSpPr>
            <a:spLocks noGrp="1"/>
          </p:cNvSpPr>
          <p:nvPr>
            <p:ph type="dt" sz="half" idx="10"/>
          </p:nvPr>
        </p:nvSpPr>
        <p:spPr/>
        <p:txBody>
          <a:bodyPr/>
          <a:lstStyle/>
          <a:p>
            <a:fld id="{09045138-5881-4434-AD68-66604430A882}" type="datetimeFigureOut">
              <a:rPr lang="x-none" smtClean="0"/>
              <a:pPr/>
              <a:t>2022-05-05</a:t>
            </a:fld>
            <a:endParaRPr lang="x-none"/>
          </a:p>
        </p:txBody>
      </p:sp>
      <p:sp>
        <p:nvSpPr>
          <p:cNvPr id="5" name="Нижний колонтитул 4">
            <a:extLst>
              <a:ext uri="{FF2B5EF4-FFF2-40B4-BE49-F238E27FC236}">
                <a16:creationId xmlns:a16="http://schemas.microsoft.com/office/drawing/2014/main" id="{194CA59E-F9BF-4972-9722-1AB81D2FFCFF}"/>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id="{B6ADC5E8-88FB-4155-BCF2-A8BCD6D42406}"/>
              </a:ext>
            </a:extLst>
          </p:cNvPr>
          <p:cNvSpPr>
            <a:spLocks noGrp="1"/>
          </p:cNvSpPr>
          <p:nvPr>
            <p:ph type="sldNum" sz="quarter" idx="12"/>
          </p:nvPr>
        </p:nvSpPr>
        <p:spPr/>
        <p:txBody>
          <a:bodyPr/>
          <a:lstStyle/>
          <a:p>
            <a:fld id="{08053FD8-8717-41FB-851C-AD5BA318FFF6}" type="slidenum">
              <a:rPr lang="x-none" smtClean="0"/>
              <a:pPr/>
              <a:t>‹#›</a:t>
            </a:fld>
            <a:endParaRPr lang="x-none"/>
          </a:p>
        </p:txBody>
      </p:sp>
      <p:sp>
        <p:nvSpPr>
          <p:cNvPr id="9" name="Заголовок 1">
            <a:extLst>
              <a:ext uri="{FF2B5EF4-FFF2-40B4-BE49-F238E27FC236}">
                <a16:creationId xmlns:a16="http://schemas.microsoft.com/office/drawing/2014/main" id="{B3FB26A2-3FBC-43AA-9DC6-98C0C18C2E72}"/>
              </a:ext>
            </a:extLst>
          </p:cNvPr>
          <p:cNvSpPr>
            <a:spLocks noGrp="1"/>
          </p:cNvSpPr>
          <p:nvPr>
            <p:ph type="ctrTitle" hasCustomPrompt="1"/>
          </p:nvPr>
        </p:nvSpPr>
        <p:spPr>
          <a:xfrm>
            <a:off x="476596" y="1284316"/>
            <a:ext cx="5619404" cy="594360"/>
          </a:xfrm>
          <a:prstGeom prst="rect">
            <a:avLst/>
          </a:prstGeom>
        </p:spPr>
        <p:txBody>
          <a:bodyPr anchor="b">
            <a:noAutofit/>
          </a:bodyPr>
          <a:lstStyle>
            <a:lvl1pPr algn="l">
              <a:defRPr sz="3600" b="1">
                <a:solidFill>
                  <a:srgbClr val="67CB33"/>
                </a:solidFill>
                <a:latin typeface="Blogger Sans" panose="02000506030000020004" pitchFamily="2" charset="-52"/>
              </a:defRPr>
            </a:lvl1pPr>
          </a:lstStyle>
          <a:p>
            <a:r>
              <a:rPr lang="pl-PL" dirty="0"/>
              <a:t>NAGŁÓWEK</a:t>
            </a:r>
            <a:endParaRPr lang="x-none" dirty="0"/>
          </a:p>
        </p:txBody>
      </p:sp>
      <p:pic>
        <p:nvPicPr>
          <p:cNvPr id="8" name="Рисунок 6">
            <a:extLst>
              <a:ext uri="{FF2B5EF4-FFF2-40B4-BE49-F238E27FC236}">
                <a16:creationId xmlns:a16="http://schemas.microsoft.com/office/drawing/2014/main" id="{9288B363-4CAA-4713-AAE4-A5396D14628F}"/>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453009" y="-16626"/>
            <a:ext cx="4484752" cy="1076595"/>
          </a:xfrm>
          <a:prstGeom prst="rect">
            <a:avLst/>
          </a:prstGeom>
        </p:spPr>
      </p:pic>
      <p:sp>
        <p:nvSpPr>
          <p:cNvPr id="11" name="object 11">
            <a:extLst>
              <a:ext uri="{FF2B5EF4-FFF2-40B4-BE49-F238E27FC236}">
                <a16:creationId xmlns:a16="http://schemas.microsoft.com/office/drawing/2014/main" id="{1E3CD72D-062B-4157-80D6-BB9D7EF70E8D}"/>
              </a:ext>
            </a:extLst>
          </p:cNvPr>
          <p:cNvSpPr/>
          <p:nvPr userDrawn="1"/>
        </p:nvSpPr>
        <p:spPr>
          <a:xfrm>
            <a:off x="0" y="5759450"/>
            <a:ext cx="5734508" cy="1098550"/>
          </a:xfrm>
          <a:custGeom>
            <a:avLst/>
            <a:gdLst/>
            <a:ahLst/>
            <a:cxnLst/>
            <a:rect l="l" t="t" r="r" b="b"/>
            <a:pathLst>
              <a:path w="9413875" h="1803400">
                <a:moveTo>
                  <a:pt x="0" y="1120219"/>
                </a:moveTo>
                <a:lnTo>
                  <a:pt x="37115" y="1097435"/>
                </a:lnTo>
                <a:lnTo>
                  <a:pt x="80720" y="1073560"/>
                </a:lnTo>
                <a:lnTo>
                  <a:pt x="125368" y="1051914"/>
                </a:lnTo>
                <a:lnTo>
                  <a:pt x="170973" y="1032525"/>
                </a:lnTo>
                <a:lnTo>
                  <a:pt x="217450" y="1015421"/>
                </a:lnTo>
                <a:lnTo>
                  <a:pt x="264714" y="1000630"/>
                </a:lnTo>
                <a:lnTo>
                  <a:pt x="312681" y="988181"/>
                </a:lnTo>
                <a:lnTo>
                  <a:pt x="361264" y="978103"/>
                </a:lnTo>
                <a:lnTo>
                  <a:pt x="410380" y="970423"/>
                </a:lnTo>
                <a:lnTo>
                  <a:pt x="459943" y="965169"/>
                </a:lnTo>
                <a:lnTo>
                  <a:pt x="507376" y="962458"/>
                </a:lnTo>
                <a:lnTo>
                  <a:pt x="554804" y="961992"/>
                </a:lnTo>
                <a:lnTo>
                  <a:pt x="602148" y="963761"/>
                </a:lnTo>
                <a:lnTo>
                  <a:pt x="649329" y="967758"/>
                </a:lnTo>
                <a:lnTo>
                  <a:pt x="696269" y="973975"/>
                </a:lnTo>
                <a:lnTo>
                  <a:pt x="742889" y="982403"/>
                </a:lnTo>
                <a:lnTo>
                  <a:pt x="789110" y="993034"/>
                </a:lnTo>
                <a:lnTo>
                  <a:pt x="834853" y="1005859"/>
                </a:lnTo>
                <a:lnTo>
                  <a:pt x="1686743" y="1266574"/>
                </a:lnTo>
                <a:lnTo>
                  <a:pt x="1737275" y="1281170"/>
                </a:lnTo>
                <a:lnTo>
                  <a:pt x="1788179" y="1294149"/>
                </a:lnTo>
                <a:lnTo>
                  <a:pt x="1839415" y="1305509"/>
                </a:lnTo>
                <a:lnTo>
                  <a:pt x="1890945" y="1315243"/>
                </a:lnTo>
                <a:lnTo>
                  <a:pt x="1942730" y="1323348"/>
                </a:lnTo>
                <a:lnTo>
                  <a:pt x="1994732" y="1329821"/>
                </a:lnTo>
                <a:lnTo>
                  <a:pt x="2046912" y="1334656"/>
                </a:lnTo>
                <a:lnTo>
                  <a:pt x="2099231" y="1337849"/>
                </a:lnTo>
                <a:lnTo>
                  <a:pt x="2151650" y="1339396"/>
                </a:lnTo>
                <a:lnTo>
                  <a:pt x="2204130" y="1339294"/>
                </a:lnTo>
                <a:lnTo>
                  <a:pt x="2256634" y="1337537"/>
                </a:lnTo>
                <a:lnTo>
                  <a:pt x="2309122" y="1334122"/>
                </a:lnTo>
                <a:lnTo>
                  <a:pt x="2359752" y="1329245"/>
                </a:lnTo>
                <a:lnTo>
                  <a:pt x="2410115" y="1322840"/>
                </a:lnTo>
                <a:lnTo>
                  <a:pt x="2460179" y="1314918"/>
                </a:lnTo>
                <a:lnTo>
                  <a:pt x="2509911" y="1305491"/>
                </a:lnTo>
                <a:lnTo>
                  <a:pt x="2559277" y="1294572"/>
                </a:lnTo>
                <a:lnTo>
                  <a:pt x="2608246" y="1282172"/>
                </a:lnTo>
                <a:lnTo>
                  <a:pt x="2656784" y="1268305"/>
                </a:lnTo>
                <a:lnTo>
                  <a:pt x="2704859" y="1252981"/>
                </a:lnTo>
                <a:lnTo>
                  <a:pt x="2752437" y="1236214"/>
                </a:lnTo>
                <a:lnTo>
                  <a:pt x="2799486" y="1218014"/>
                </a:lnTo>
                <a:lnTo>
                  <a:pt x="2845974" y="1198395"/>
                </a:lnTo>
                <a:lnTo>
                  <a:pt x="2891866" y="1177369"/>
                </a:lnTo>
                <a:lnTo>
                  <a:pt x="2937131" y="1154947"/>
                </a:lnTo>
                <a:lnTo>
                  <a:pt x="2981736" y="1131141"/>
                </a:lnTo>
                <a:lnTo>
                  <a:pt x="3025648" y="1105965"/>
                </a:lnTo>
                <a:lnTo>
                  <a:pt x="3068834" y="1079429"/>
                </a:lnTo>
                <a:lnTo>
                  <a:pt x="3111261" y="1051547"/>
                </a:lnTo>
                <a:lnTo>
                  <a:pt x="3152897" y="1022330"/>
                </a:lnTo>
                <a:lnTo>
                  <a:pt x="3360085" y="872178"/>
                </a:lnTo>
                <a:lnTo>
                  <a:pt x="3398988" y="842556"/>
                </a:lnTo>
                <a:lnTo>
                  <a:pt x="3436403" y="811180"/>
                </a:lnTo>
                <a:lnTo>
                  <a:pt x="3472272" y="778106"/>
                </a:lnTo>
                <a:lnTo>
                  <a:pt x="3506537" y="743393"/>
                </a:lnTo>
                <a:lnTo>
                  <a:pt x="3539142" y="707098"/>
                </a:lnTo>
                <a:lnTo>
                  <a:pt x="3570031" y="669280"/>
                </a:lnTo>
                <a:lnTo>
                  <a:pt x="3599145" y="629996"/>
                </a:lnTo>
                <a:lnTo>
                  <a:pt x="3625716" y="587002"/>
                </a:lnTo>
                <a:lnTo>
                  <a:pt x="3646680" y="541622"/>
                </a:lnTo>
                <a:lnTo>
                  <a:pt x="3661973" y="494388"/>
                </a:lnTo>
                <a:lnTo>
                  <a:pt x="3671529" y="445828"/>
                </a:lnTo>
                <a:lnTo>
                  <a:pt x="3675284" y="396472"/>
                </a:lnTo>
                <a:lnTo>
                  <a:pt x="3673171" y="346851"/>
                </a:lnTo>
                <a:lnTo>
                  <a:pt x="3665125" y="297494"/>
                </a:lnTo>
                <a:lnTo>
                  <a:pt x="3651081" y="248930"/>
                </a:lnTo>
                <a:lnTo>
                  <a:pt x="3625993" y="189052"/>
                </a:lnTo>
                <a:lnTo>
                  <a:pt x="3600946" y="148359"/>
                </a:lnTo>
                <a:lnTo>
                  <a:pt x="3570892" y="111737"/>
                </a:lnTo>
                <a:lnTo>
                  <a:pt x="3536344" y="79598"/>
                </a:lnTo>
                <a:lnTo>
                  <a:pt x="3497813" y="52358"/>
                </a:lnTo>
                <a:lnTo>
                  <a:pt x="3455811" y="30429"/>
                </a:lnTo>
                <a:lnTo>
                  <a:pt x="3410851" y="14226"/>
                </a:lnTo>
                <a:lnTo>
                  <a:pt x="3363446" y="4162"/>
                </a:lnTo>
                <a:lnTo>
                  <a:pt x="3311614" y="0"/>
                </a:lnTo>
                <a:lnTo>
                  <a:pt x="3264914" y="2962"/>
                </a:lnTo>
                <a:lnTo>
                  <a:pt x="3219444" y="12148"/>
                </a:lnTo>
                <a:lnTo>
                  <a:pt x="3175800" y="27301"/>
                </a:lnTo>
                <a:lnTo>
                  <a:pt x="3134581" y="48170"/>
                </a:lnTo>
                <a:lnTo>
                  <a:pt x="3096387" y="74499"/>
                </a:lnTo>
                <a:lnTo>
                  <a:pt x="3061816" y="106035"/>
                </a:lnTo>
                <a:lnTo>
                  <a:pt x="3031466" y="142524"/>
                </a:lnTo>
                <a:lnTo>
                  <a:pt x="3002263" y="188463"/>
                </a:lnTo>
                <a:lnTo>
                  <a:pt x="2982002" y="232641"/>
                </a:lnTo>
                <a:lnTo>
                  <a:pt x="2967644" y="278871"/>
                </a:lnTo>
                <a:lnTo>
                  <a:pt x="2959333" y="326560"/>
                </a:lnTo>
                <a:lnTo>
                  <a:pt x="2957213" y="375115"/>
                </a:lnTo>
                <a:lnTo>
                  <a:pt x="2961427" y="423940"/>
                </a:lnTo>
                <a:lnTo>
                  <a:pt x="2970362" y="475030"/>
                </a:lnTo>
                <a:lnTo>
                  <a:pt x="2981007" y="522332"/>
                </a:lnTo>
                <a:lnTo>
                  <a:pt x="2993839" y="569046"/>
                </a:lnTo>
                <a:lnTo>
                  <a:pt x="3008833" y="615099"/>
                </a:lnTo>
                <a:lnTo>
                  <a:pt x="3025964" y="660413"/>
                </a:lnTo>
                <a:lnTo>
                  <a:pt x="3045210" y="704914"/>
                </a:lnTo>
                <a:lnTo>
                  <a:pt x="3066544" y="748527"/>
                </a:lnTo>
                <a:lnTo>
                  <a:pt x="3110647" y="833571"/>
                </a:lnTo>
                <a:lnTo>
                  <a:pt x="3267690" y="1019639"/>
                </a:lnTo>
                <a:lnTo>
                  <a:pt x="3301857" y="1057730"/>
                </a:lnTo>
                <a:lnTo>
                  <a:pt x="3338104" y="1093550"/>
                </a:lnTo>
                <a:lnTo>
                  <a:pt x="3376313" y="1127030"/>
                </a:lnTo>
                <a:lnTo>
                  <a:pt x="3416366" y="1158098"/>
                </a:lnTo>
                <a:lnTo>
                  <a:pt x="3458147" y="1186685"/>
                </a:lnTo>
                <a:lnTo>
                  <a:pt x="3501539" y="1212721"/>
                </a:lnTo>
                <a:lnTo>
                  <a:pt x="3546424" y="1236134"/>
                </a:lnTo>
                <a:lnTo>
                  <a:pt x="3592685" y="1256855"/>
                </a:lnTo>
                <a:lnTo>
                  <a:pt x="3640206" y="1274814"/>
                </a:lnTo>
                <a:lnTo>
                  <a:pt x="3688868" y="1289941"/>
                </a:lnTo>
                <a:lnTo>
                  <a:pt x="3738555" y="1302164"/>
                </a:lnTo>
                <a:lnTo>
                  <a:pt x="3831295" y="1322028"/>
                </a:lnTo>
                <a:lnTo>
                  <a:pt x="3881517" y="1331219"/>
                </a:lnTo>
                <a:lnTo>
                  <a:pt x="3932016" y="1337358"/>
                </a:lnTo>
                <a:lnTo>
                  <a:pt x="3982656" y="1340457"/>
                </a:lnTo>
                <a:lnTo>
                  <a:pt x="4033303" y="1340528"/>
                </a:lnTo>
                <a:lnTo>
                  <a:pt x="4083820" y="1337582"/>
                </a:lnTo>
                <a:lnTo>
                  <a:pt x="4134072" y="1331632"/>
                </a:lnTo>
                <a:lnTo>
                  <a:pt x="4183923" y="1322690"/>
                </a:lnTo>
                <a:lnTo>
                  <a:pt x="4233236" y="1310768"/>
                </a:lnTo>
                <a:lnTo>
                  <a:pt x="4281877" y="1295877"/>
                </a:lnTo>
                <a:lnTo>
                  <a:pt x="4329710" y="1278029"/>
                </a:lnTo>
                <a:lnTo>
                  <a:pt x="4376615" y="1257225"/>
                </a:lnTo>
                <a:lnTo>
                  <a:pt x="4422073" y="1233683"/>
                </a:lnTo>
                <a:lnTo>
                  <a:pt x="4465971" y="1207481"/>
                </a:lnTo>
                <a:lnTo>
                  <a:pt x="4508194" y="1178698"/>
                </a:lnTo>
                <a:lnTo>
                  <a:pt x="4548627" y="1147412"/>
                </a:lnTo>
                <a:lnTo>
                  <a:pt x="4587157" y="1113703"/>
                </a:lnTo>
                <a:lnTo>
                  <a:pt x="4623669" y="1077648"/>
                </a:lnTo>
                <a:lnTo>
                  <a:pt x="4664996" y="1034458"/>
                </a:lnTo>
                <a:lnTo>
                  <a:pt x="4704962" y="993113"/>
                </a:lnTo>
                <a:lnTo>
                  <a:pt x="4740605" y="956847"/>
                </a:lnTo>
                <a:lnTo>
                  <a:pt x="4768961" y="928891"/>
                </a:lnTo>
                <a:lnTo>
                  <a:pt x="4787067" y="912480"/>
                </a:lnTo>
                <a:lnTo>
                  <a:pt x="4796337" y="903665"/>
                </a:lnTo>
                <a:lnTo>
                  <a:pt x="4833909" y="863165"/>
                </a:lnTo>
                <a:lnTo>
                  <a:pt x="4860721" y="833247"/>
                </a:lnTo>
                <a:lnTo>
                  <a:pt x="4891888" y="798061"/>
                </a:lnTo>
                <a:lnTo>
                  <a:pt x="4926666" y="758492"/>
                </a:lnTo>
                <a:lnTo>
                  <a:pt x="4964307" y="715422"/>
                </a:lnTo>
                <a:lnTo>
                  <a:pt x="5004066" y="669735"/>
                </a:lnTo>
                <a:lnTo>
                  <a:pt x="5045197" y="622314"/>
                </a:lnTo>
                <a:lnTo>
                  <a:pt x="5086954" y="574044"/>
                </a:lnTo>
                <a:lnTo>
                  <a:pt x="5128591" y="525806"/>
                </a:lnTo>
                <a:lnTo>
                  <a:pt x="5169363" y="478486"/>
                </a:lnTo>
                <a:lnTo>
                  <a:pt x="5208523" y="432966"/>
                </a:lnTo>
                <a:lnTo>
                  <a:pt x="5245326" y="390129"/>
                </a:lnTo>
                <a:lnTo>
                  <a:pt x="5249622" y="385308"/>
                </a:lnTo>
                <a:lnTo>
                  <a:pt x="5300944" y="338335"/>
                </a:lnTo>
                <a:lnTo>
                  <a:pt x="5337689" y="311187"/>
                </a:lnTo>
                <a:lnTo>
                  <a:pt x="5375896" y="287493"/>
                </a:lnTo>
                <a:lnTo>
                  <a:pt x="5415366" y="267220"/>
                </a:lnTo>
                <a:lnTo>
                  <a:pt x="5455902" y="250338"/>
                </a:lnTo>
                <a:lnTo>
                  <a:pt x="5497305" y="236816"/>
                </a:lnTo>
                <a:lnTo>
                  <a:pt x="5539376" y="226622"/>
                </a:lnTo>
                <a:lnTo>
                  <a:pt x="5581918" y="219725"/>
                </a:lnTo>
                <a:lnTo>
                  <a:pt x="5624733" y="216094"/>
                </a:lnTo>
                <a:lnTo>
                  <a:pt x="5667622" y="215697"/>
                </a:lnTo>
                <a:lnTo>
                  <a:pt x="5710387" y="218504"/>
                </a:lnTo>
                <a:lnTo>
                  <a:pt x="5752831" y="224483"/>
                </a:lnTo>
                <a:lnTo>
                  <a:pt x="5794754" y="233603"/>
                </a:lnTo>
                <a:lnTo>
                  <a:pt x="5835958" y="245833"/>
                </a:lnTo>
                <a:lnTo>
                  <a:pt x="5876246" y="261141"/>
                </a:lnTo>
                <a:lnTo>
                  <a:pt x="5915419" y="279496"/>
                </a:lnTo>
                <a:lnTo>
                  <a:pt x="5953280" y="300868"/>
                </a:lnTo>
                <a:lnTo>
                  <a:pt x="5989629" y="325224"/>
                </a:lnTo>
                <a:lnTo>
                  <a:pt x="6024268" y="352533"/>
                </a:lnTo>
                <a:lnTo>
                  <a:pt x="6057000" y="382765"/>
                </a:lnTo>
                <a:lnTo>
                  <a:pt x="6087627" y="415888"/>
                </a:lnTo>
                <a:lnTo>
                  <a:pt x="6115949" y="451870"/>
                </a:lnTo>
                <a:lnTo>
                  <a:pt x="6141770" y="490681"/>
                </a:lnTo>
                <a:lnTo>
                  <a:pt x="6168113" y="532988"/>
                </a:lnTo>
                <a:lnTo>
                  <a:pt x="6195219" y="574739"/>
                </a:lnTo>
                <a:lnTo>
                  <a:pt x="6223086" y="615925"/>
                </a:lnTo>
                <a:lnTo>
                  <a:pt x="6251706" y="656537"/>
                </a:lnTo>
                <a:lnTo>
                  <a:pt x="6281068" y="696565"/>
                </a:lnTo>
                <a:lnTo>
                  <a:pt x="6311164" y="736000"/>
                </a:lnTo>
                <a:lnTo>
                  <a:pt x="6341984" y="774832"/>
                </a:lnTo>
                <a:lnTo>
                  <a:pt x="6373519" y="813053"/>
                </a:lnTo>
                <a:lnTo>
                  <a:pt x="6405757" y="850652"/>
                </a:lnTo>
                <a:lnTo>
                  <a:pt x="6438692" y="887620"/>
                </a:lnTo>
                <a:lnTo>
                  <a:pt x="6472311" y="923949"/>
                </a:lnTo>
                <a:lnTo>
                  <a:pt x="6506607" y="959628"/>
                </a:lnTo>
                <a:lnTo>
                  <a:pt x="6541569" y="994648"/>
                </a:lnTo>
                <a:lnTo>
                  <a:pt x="6577188" y="1028999"/>
                </a:lnTo>
                <a:lnTo>
                  <a:pt x="6613454" y="1062673"/>
                </a:lnTo>
                <a:lnTo>
                  <a:pt x="6650358" y="1095660"/>
                </a:lnTo>
                <a:lnTo>
                  <a:pt x="6687890" y="1127951"/>
                </a:lnTo>
                <a:lnTo>
                  <a:pt x="6726041" y="1159535"/>
                </a:lnTo>
                <a:lnTo>
                  <a:pt x="6764801" y="1190404"/>
                </a:lnTo>
                <a:lnTo>
                  <a:pt x="6804160" y="1220549"/>
                </a:lnTo>
                <a:lnTo>
                  <a:pt x="6844110" y="1249959"/>
                </a:lnTo>
                <a:lnTo>
                  <a:pt x="6884639" y="1278626"/>
                </a:lnTo>
                <a:lnTo>
                  <a:pt x="6925740" y="1306540"/>
                </a:lnTo>
                <a:lnTo>
                  <a:pt x="6967401" y="1333691"/>
                </a:lnTo>
                <a:lnTo>
                  <a:pt x="7009615" y="1360071"/>
                </a:lnTo>
                <a:lnTo>
                  <a:pt x="7052370" y="1385670"/>
                </a:lnTo>
                <a:lnTo>
                  <a:pt x="7096699" y="1410724"/>
                </a:lnTo>
                <a:lnTo>
                  <a:pt x="7141667" y="1434332"/>
                </a:lnTo>
                <a:lnTo>
                  <a:pt x="7187239" y="1456486"/>
                </a:lnTo>
                <a:lnTo>
                  <a:pt x="7233381" y="1477181"/>
                </a:lnTo>
                <a:lnTo>
                  <a:pt x="7280057" y="1496409"/>
                </a:lnTo>
                <a:lnTo>
                  <a:pt x="7327231" y="1514166"/>
                </a:lnTo>
                <a:lnTo>
                  <a:pt x="7374869" y="1530444"/>
                </a:lnTo>
                <a:lnTo>
                  <a:pt x="7422934" y="1545237"/>
                </a:lnTo>
                <a:lnTo>
                  <a:pt x="7471392" y="1558539"/>
                </a:lnTo>
                <a:lnTo>
                  <a:pt x="7520208" y="1570343"/>
                </a:lnTo>
                <a:lnTo>
                  <a:pt x="7569345" y="1580644"/>
                </a:lnTo>
                <a:lnTo>
                  <a:pt x="7618770" y="1589436"/>
                </a:lnTo>
                <a:lnTo>
                  <a:pt x="7668445" y="1596711"/>
                </a:lnTo>
                <a:lnTo>
                  <a:pt x="7718337" y="1602463"/>
                </a:lnTo>
                <a:lnTo>
                  <a:pt x="7768410" y="1606687"/>
                </a:lnTo>
                <a:lnTo>
                  <a:pt x="7818628" y="1609376"/>
                </a:lnTo>
                <a:lnTo>
                  <a:pt x="7868957" y="1610523"/>
                </a:lnTo>
                <a:lnTo>
                  <a:pt x="7919361" y="1610123"/>
                </a:lnTo>
                <a:lnTo>
                  <a:pt x="7969804" y="1608169"/>
                </a:lnTo>
                <a:lnTo>
                  <a:pt x="8020252" y="1604655"/>
                </a:lnTo>
                <a:lnTo>
                  <a:pt x="8070668" y="1599575"/>
                </a:lnTo>
                <a:lnTo>
                  <a:pt x="8121019" y="1592922"/>
                </a:lnTo>
                <a:lnTo>
                  <a:pt x="8171268" y="1584690"/>
                </a:lnTo>
                <a:lnTo>
                  <a:pt x="8231476" y="1573863"/>
                </a:lnTo>
                <a:lnTo>
                  <a:pt x="8280924" y="1565736"/>
                </a:lnTo>
                <a:lnTo>
                  <a:pt x="8330445" y="1559115"/>
                </a:lnTo>
                <a:lnTo>
                  <a:pt x="8380007" y="1553992"/>
                </a:lnTo>
                <a:lnTo>
                  <a:pt x="8429578" y="1550359"/>
                </a:lnTo>
                <a:lnTo>
                  <a:pt x="8479126" y="1548208"/>
                </a:lnTo>
                <a:lnTo>
                  <a:pt x="8528619" y="1547532"/>
                </a:lnTo>
                <a:lnTo>
                  <a:pt x="8578027" y="1548324"/>
                </a:lnTo>
                <a:lnTo>
                  <a:pt x="8627316" y="1550574"/>
                </a:lnTo>
                <a:lnTo>
                  <a:pt x="8676455" y="1554277"/>
                </a:lnTo>
                <a:lnTo>
                  <a:pt x="8725413" y="1559423"/>
                </a:lnTo>
                <a:lnTo>
                  <a:pt x="8774158" y="1566006"/>
                </a:lnTo>
                <a:lnTo>
                  <a:pt x="8822659" y="1574018"/>
                </a:lnTo>
                <a:lnTo>
                  <a:pt x="8870882" y="1583451"/>
                </a:lnTo>
                <a:lnTo>
                  <a:pt x="8918798" y="1594297"/>
                </a:lnTo>
                <a:lnTo>
                  <a:pt x="8966373" y="1606549"/>
                </a:lnTo>
                <a:lnTo>
                  <a:pt x="9013576" y="1620199"/>
                </a:lnTo>
                <a:lnTo>
                  <a:pt x="9060377" y="1635239"/>
                </a:lnTo>
                <a:lnTo>
                  <a:pt x="9106742" y="1651662"/>
                </a:lnTo>
                <a:lnTo>
                  <a:pt x="9152640" y="1669460"/>
                </a:lnTo>
                <a:lnTo>
                  <a:pt x="9198039" y="1688625"/>
                </a:lnTo>
                <a:lnTo>
                  <a:pt x="9242908" y="1709150"/>
                </a:lnTo>
                <a:lnTo>
                  <a:pt x="9287215" y="1731027"/>
                </a:lnTo>
                <a:lnTo>
                  <a:pt x="9330928" y="1754249"/>
                </a:lnTo>
                <a:lnTo>
                  <a:pt x="9374016" y="1778807"/>
                </a:lnTo>
                <a:lnTo>
                  <a:pt x="9413390" y="1802829"/>
                </a:lnTo>
              </a:path>
            </a:pathLst>
          </a:custGeom>
          <a:ln w="46836">
            <a:solidFill>
              <a:srgbClr val="67CA33"/>
            </a:solidFill>
          </a:ln>
        </p:spPr>
        <p:txBody>
          <a:bodyPr wrap="square" lIns="0" tIns="0" rIns="0" bIns="0" rtlCol="0"/>
          <a:lstStyle/>
          <a:p>
            <a:endParaRPr/>
          </a:p>
        </p:txBody>
      </p:sp>
      <p:sp>
        <p:nvSpPr>
          <p:cNvPr id="12" name="Текст 10">
            <a:extLst>
              <a:ext uri="{FF2B5EF4-FFF2-40B4-BE49-F238E27FC236}">
                <a16:creationId xmlns:a16="http://schemas.microsoft.com/office/drawing/2014/main" id="{F8C39C16-85FF-4C92-B391-FCDAA13E0E6F}"/>
              </a:ext>
            </a:extLst>
          </p:cNvPr>
          <p:cNvSpPr>
            <a:spLocks noGrp="1"/>
          </p:cNvSpPr>
          <p:nvPr>
            <p:ph type="body" sz="quarter" idx="13" hasCustomPrompt="1"/>
          </p:nvPr>
        </p:nvSpPr>
        <p:spPr>
          <a:xfrm>
            <a:off x="4422775" y="1944688"/>
            <a:ext cx="3357563" cy="4024312"/>
          </a:xfrm>
          <a:prstGeom prst="rect">
            <a:avLst/>
          </a:prstGeom>
        </p:spPr>
        <p:txBody>
          <a:bodyPr>
            <a:normAutofit/>
          </a:bodyPr>
          <a:lstStyle>
            <a:lvl1pPr>
              <a:buClr>
                <a:srgbClr val="67CB33"/>
              </a:buClr>
              <a:defRPr sz="1400">
                <a:solidFill>
                  <a:schemeClr val="bg1"/>
                </a:solidFill>
              </a:defRPr>
            </a:lvl1pPr>
            <a:lvl2pPr>
              <a:buClr>
                <a:srgbClr val="67CB33"/>
              </a:buClr>
              <a:defRPr sz="1200">
                <a:solidFill>
                  <a:schemeClr val="bg1"/>
                </a:solidFill>
              </a:defRPr>
            </a:lvl2pPr>
            <a:lvl3pPr>
              <a:buClr>
                <a:srgbClr val="67CB33"/>
              </a:buClr>
              <a:defRPr sz="1100">
                <a:solidFill>
                  <a:schemeClr val="bg1"/>
                </a:solidFill>
              </a:defRPr>
            </a:lvl3pPr>
            <a:lvl4pPr>
              <a:buClr>
                <a:srgbClr val="67CB33"/>
              </a:buClr>
              <a:defRPr sz="1050">
                <a:solidFill>
                  <a:schemeClr val="bg1"/>
                </a:solidFill>
              </a:defRPr>
            </a:lvl4pPr>
            <a:lvl5pPr>
              <a:buClr>
                <a:srgbClr val="67CB33"/>
              </a:buClr>
              <a:defRPr sz="1050">
                <a:solidFill>
                  <a:schemeClr val="bg1"/>
                </a:solidFill>
              </a:defRPr>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
        <p:nvSpPr>
          <p:cNvPr id="13" name="Текст 10">
            <a:extLst>
              <a:ext uri="{FF2B5EF4-FFF2-40B4-BE49-F238E27FC236}">
                <a16:creationId xmlns:a16="http://schemas.microsoft.com/office/drawing/2014/main" id="{69A35A65-4ECC-458D-9B18-4A044800DB71}"/>
              </a:ext>
            </a:extLst>
          </p:cNvPr>
          <p:cNvSpPr>
            <a:spLocks noGrp="1"/>
          </p:cNvSpPr>
          <p:nvPr>
            <p:ph type="body" sz="quarter" idx="14" hasCustomPrompt="1"/>
          </p:nvPr>
        </p:nvSpPr>
        <p:spPr>
          <a:xfrm>
            <a:off x="8236918" y="1944688"/>
            <a:ext cx="3484027" cy="4024312"/>
          </a:xfrm>
          <a:prstGeom prst="rect">
            <a:avLst/>
          </a:prstGeom>
        </p:spPr>
        <p:txBody>
          <a:bodyPr>
            <a:normAutofit/>
          </a:bodyPr>
          <a:lstStyle>
            <a:lvl1pPr>
              <a:buClr>
                <a:srgbClr val="67CB33"/>
              </a:buClr>
              <a:defRPr sz="1400">
                <a:solidFill>
                  <a:schemeClr val="bg1"/>
                </a:solidFill>
              </a:defRPr>
            </a:lvl1pPr>
            <a:lvl2pPr>
              <a:buClr>
                <a:srgbClr val="67CB33"/>
              </a:buClr>
              <a:defRPr sz="1200">
                <a:solidFill>
                  <a:schemeClr val="bg1"/>
                </a:solidFill>
              </a:defRPr>
            </a:lvl2pPr>
            <a:lvl3pPr>
              <a:buClr>
                <a:srgbClr val="67CB33"/>
              </a:buClr>
              <a:defRPr sz="1100">
                <a:solidFill>
                  <a:schemeClr val="bg1"/>
                </a:solidFill>
              </a:defRPr>
            </a:lvl3pPr>
            <a:lvl4pPr>
              <a:buClr>
                <a:srgbClr val="67CB33"/>
              </a:buClr>
              <a:defRPr sz="1050">
                <a:solidFill>
                  <a:schemeClr val="bg1"/>
                </a:solidFill>
              </a:defRPr>
            </a:lvl4pPr>
            <a:lvl5pPr>
              <a:buClr>
                <a:srgbClr val="67CB33"/>
              </a:buClr>
              <a:defRPr sz="1050">
                <a:solidFill>
                  <a:schemeClr val="bg1"/>
                </a:solidFill>
              </a:defRPr>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
        <p:nvSpPr>
          <p:cNvPr id="14" name="Текст 10">
            <a:extLst>
              <a:ext uri="{FF2B5EF4-FFF2-40B4-BE49-F238E27FC236}">
                <a16:creationId xmlns:a16="http://schemas.microsoft.com/office/drawing/2014/main" id="{8442C7A9-EF90-4C47-93B6-5E3789F8C4FD}"/>
              </a:ext>
            </a:extLst>
          </p:cNvPr>
          <p:cNvSpPr>
            <a:spLocks noGrp="1"/>
          </p:cNvSpPr>
          <p:nvPr>
            <p:ph type="body" sz="quarter" idx="15" hasCustomPrompt="1"/>
          </p:nvPr>
        </p:nvSpPr>
        <p:spPr>
          <a:xfrm>
            <a:off x="471055" y="1944688"/>
            <a:ext cx="3357563" cy="4024312"/>
          </a:xfrm>
          <a:prstGeom prst="rect">
            <a:avLst/>
          </a:prstGeom>
        </p:spPr>
        <p:txBody>
          <a:bodyPr>
            <a:normAutofit/>
          </a:bodyPr>
          <a:lstStyle>
            <a:lvl1pPr marL="285750" indent="-285750">
              <a:buClr>
                <a:srgbClr val="67CB33"/>
              </a:buClr>
              <a:buFont typeface="Arial" panose="020B0604020202020204" pitchFamily="34" charset="0"/>
              <a:buChar char="•"/>
              <a:defRPr sz="1400">
                <a:solidFill>
                  <a:schemeClr val="bg1"/>
                </a:solidFill>
              </a:defRPr>
            </a:lvl1pPr>
            <a:lvl2pPr marL="628650" indent="-171450">
              <a:buClr>
                <a:srgbClr val="67CB33"/>
              </a:buClr>
              <a:buFont typeface="Arial" panose="020B0604020202020204" pitchFamily="34" charset="0"/>
              <a:buChar char="•"/>
              <a:defRPr sz="1200">
                <a:solidFill>
                  <a:schemeClr val="bg1"/>
                </a:solidFill>
              </a:defRPr>
            </a:lvl2pPr>
            <a:lvl3pPr marL="1085850" indent="-171450">
              <a:buClr>
                <a:srgbClr val="67CB33"/>
              </a:buClr>
              <a:buFont typeface="Arial" panose="020B0604020202020204" pitchFamily="34" charset="0"/>
              <a:buChar char="•"/>
              <a:defRPr sz="1100">
                <a:solidFill>
                  <a:schemeClr val="bg1"/>
                </a:solidFill>
              </a:defRPr>
            </a:lvl3pPr>
            <a:lvl4pPr marL="1543050" indent="-171450">
              <a:buClr>
                <a:srgbClr val="67CB33"/>
              </a:buClr>
              <a:buFont typeface="Arial" panose="020B0604020202020204" pitchFamily="34" charset="0"/>
              <a:buChar char="•"/>
              <a:defRPr sz="1050">
                <a:solidFill>
                  <a:schemeClr val="bg1"/>
                </a:solidFill>
              </a:defRPr>
            </a:lvl4pPr>
            <a:lvl5pPr marL="2000250" indent="-171450">
              <a:buClr>
                <a:srgbClr val="67CB33"/>
              </a:buClr>
              <a:buFont typeface="Arial" panose="020B0604020202020204" pitchFamily="34" charset="0"/>
              <a:buChar char="•"/>
              <a:defRPr sz="1050">
                <a:solidFill>
                  <a:schemeClr val="bg1"/>
                </a:solidFill>
              </a:defRPr>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Tree>
    <p:extLst>
      <p:ext uri="{BB962C8B-B14F-4D97-AF65-F5344CB8AC3E}">
        <p14:creationId xmlns:p14="http://schemas.microsoft.com/office/powerpoint/2010/main" val="2483676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ajd treść_6">
    <p:spTree>
      <p:nvGrpSpPr>
        <p:cNvPr id="1" name=""/>
        <p:cNvGrpSpPr/>
        <p:nvPr/>
      </p:nvGrpSpPr>
      <p:grpSpPr>
        <a:xfrm>
          <a:off x="0" y="0"/>
          <a:ext cx="0" cy="0"/>
          <a:chOff x="0" y="0"/>
          <a:chExt cx="0" cy="0"/>
        </a:xfrm>
      </p:grpSpPr>
      <p:sp>
        <p:nvSpPr>
          <p:cNvPr id="20" name="Прямоугольник 19">
            <a:extLst>
              <a:ext uri="{FF2B5EF4-FFF2-40B4-BE49-F238E27FC236}">
                <a16:creationId xmlns:a16="http://schemas.microsoft.com/office/drawing/2014/main" id="{B0630E6D-AC42-4317-9EA0-8C6A51838959}"/>
              </a:ext>
            </a:extLst>
          </p:cNvPr>
          <p:cNvSpPr/>
          <p:nvPr userDrawn="1"/>
        </p:nvSpPr>
        <p:spPr>
          <a:xfrm>
            <a:off x="0" y="5162203"/>
            <a:ext cx="6212378" cy="1712422"/>
          </a:xfrm>
          <a:prstGeom prst="rect">
            <a:avLst/>
          </a:prstGeom>
          <a:solidFill>
            <a:schemeClr val="bg1"/>
          </a:solidFill>
          <a:ln w="487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x-none" dirty="0"/>
          </a:p>
        </p:txBody>
      </p:sp>
      <p:sp>
        <p:nvSpPr>
          <p:cNvPr id="4" name="Дата 3">
            <a:extLst>
              <a:ext uri="{FF2B5EF4-FFF2-40B4-BE49-F238E27FC236}">
                <a16:creationId xmlns:a16="http://schemas.microsoft.com/office/drawing/2014/main" id="{A416CFE5-1494-48E9-B242-0B96C6E16D91}"/>
              </a:ext>
            </a:extLst>
          </p:cNvPr>
          <p:cNvSpPr>
            <a:spLocks noGrp="1"/>
          </p:cNvSpPr>
          <p:nvPr>
            <p:ph type="dt" sz="half" idx="10"/>
          </p:nvPr>
        </p:nvSpPr>
        <p:spPr/>
        <p:txBody>
          <a:bodyPr/>
          <a:lstStyle/>
          <a:p>
            <a:fld id="{09045138-5881-4434-AD68-66604430A882}" type="datetimeFigureOut">
              <a:rPr lang="x-none" smtClean="0"/>
              <a:pPr/>
              <a:t>2022-05-05</a:t>
            </a:fld>
            <a:endParaRPr lang="x-none"/>
          </a:p>
        </p:txBody>
      </p:sp>
      <p:sp>
        <p:nvSpPr>
          <p:cNvPr id="5" name="Нижний колонтитул 4">
            <a:extLst>
              <a:ext uri="{FF2B5EF4-FFF2-40B4-BE49-F238E27FC236}">
                <a16:creationId xmlns:a16="http://schemas.microsoft.com/office/drawing/2014/main" id="{194CA59E-F9BF-4972-9722-1AB81D2FFCFF}"/>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id="{B6ADC5E8-88FB-4155-BCF2-A8BCD6D42406}"/>
              </a:ext>
            </a:extLst>
          </p:cNvPr>
          <p:cNvSpPr>
            <a:spLocks noGrp="1"/>
          </p:cNvSpPr>
          <p:nvPr>
            <p:ph type="sldNum" sz="quarter" idx="12"/>
          </p:nvPr>
        </p:nvSpPr>
        <p:spPr/>
        <p:txBody>
          <a:bodyPr/>
          <a:lstStyle/>
          <a:p>
            <a:fld id="{08053FD8-8717-41FB-851C-AD5BA318FFF6}" type="slidenum">
              <a:rPr lang="x-none" smtClean="0"/>
              <a:pPr/>
              <a:t>‹#›</a:t>
            </a:fld>
            <a:endParaRPr lang="x-none"/>
          </a:p>
        </p:txBody>
      </p:sp>
      <p:sp>
        <p:nvSpPr>
          <p:cNvPr id="9" name="Заголовок 1">
            <a:extLst>
              <a:ext uri="{FF2B5EF4-FFF2-40B4-BE49-F238E27FC236}">
                <a16:creationId xmlns:a16="http://schemas.microsoft.com/office/drawing/2014/main" id="{B3FB26A2-3FBC-43AA-9DC6-98C0C18C2E72}"/>
              </a:ext>
            </a:extLst>
          </p:cNvPr>
          <p:cNvSpPr>
            <a:spLocks noGrp="1"/>
          </p:cNvSpPr>
          <p:nvPr>
            <p:ph type="ctrTitle" hasCustomPrompt="1"/>
          </p:nvPr>
        </p:nvSpPr>
        <p:spPr>
          <a:xfrm>
            <a:off x="476596" y="1284316"/>
            <a:ext cx="5619404" cy="594360"/>
          </a:xfrm>
          <a:prstGeom prst="rect">
            <a:avLst/>
          </a:prstGeom>
        </p:spPr>
        <p:txBody>
          <a:bodyPr anchor="b">
            <a:noAutofit/>
          </a:bodyPr>
          <a:lstStyle>
            <a:lvl1pPr algn="l">
              <a:defRPr sz="3600" b="1">
                <a:solidFill>
                  <a:srgbClr val="67CB33"/>
                </a:solidFill>
                <a:latin typeface="Blogger Sans" panose="02000506030000020004" pitchFamily="2" charset="-52"/>
              </a:defRPr>
            </a:lvl1pPr>
          </a:lstStyle>
          <a:p>
            <a:r>
              <a:rPr lang="pl-PL" dirty="0"/>
              <a:t>NAGŁÓWEK</a:t>
            </a:r>
            <a:endParaRPr lang="x-none" dirty="0"/>
          </a:p>
        </p:txBody>
      </p:sp>
      <p:sp>
        <p:nvSpPr>
          <p:cNvPr id="7" name="Текст 2">
            <a:extLst>
              <a:ext uri="{FF2B5EF4-FFF2-40B4-BE49-F238E27FC236}">
                <a16:creationId xmlns:a16="http://schemas.microsoft.com/office/drawing/2014/main" id="{7D0503AB-F55C-4679-B935-A6A5E6D677F5}"/>
              </a:ext>
            </a:extLst>
          </p:cNvPr>
          <p:cNvSpPr>
            <a:spLocks noGrp="1"/>
          </p:cNvSpPr>
          <p:nvPr>
            <p:ph idx="1"/>
          </p:nvPr>
        </p:nvSpPr>
        <p:spPr>
          <a:xfrm>
            <a:off x="453009" y="2526939"/>
            <a:ext cx="10900791" cy="3095986"/>
          </a:xfrm>
          <a:prstGeom prst="rect">
            <a:avLst/>
          </a:prstGeom>
        </p:spPr>
        <p:txBody>
          <a:bodyPr vert="horz" lIns="91440" tIns="45720" rIns="91440" bIns="45720" rtlCol="0">
            <a:normAutofit/>
          </a:body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Tree>
    <p:extLst>
      <p:ext uri="{BB962C8B-B14F-4D97-AF65-F5344CB8AC3E}">
        <p14:creationId xmlns:p14="http://schemas.microsoft.com/office/powerpoint/2010/main" val="2879965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lajd treść_6">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A416CFE5-1494-48E9-B242-0B96C6E16D91}"/>
              </a:ext>
            </a:extLst>
          </p:cNvPr>
          <p:cNvSpPr>
            <a:spLocks noGrp="1"/>
          </p:cNvSpPr>
          <p:nvPr>
            <p:ph type="dt" sz="half" idx="10"/>
          </p:nvPr>
        </p:nvSpPr>
        <p:spPr/>
        <p:txBody>
          <a:bodyPr/>
          <a:lstStyle/>
          <a:p>
            <a:fld id="{09045138-5881-4434-AD68-66604430A882}" type="datetimeFigureOut">
              <a:rPr lang="x-none" smtClean="0"/>
              <a:pPr/>
              <a:t>2022-05-05</a:t>
            </a:fld>
            <a:endParaRPr lang="x-none" dirty="0"/>
          </a:p>
        </p:txBody>
      </p:sp>
      <p:sp>
        <p:nvSpPr>
          <p:cNvPr id="5" name="Нижний колонтитул 4">
            <a:extLst>
              <a:ext uri="{FF2B5EF4-FFF2-40B4-BE49-F238E27FC236}">
                <a16:creationId xmlns:a16="http://schemas.microsoft.com/office/drawing/2014/main" id="{194CA59E-F9BF-4972-9722-1AB81D2FFCFF}"/>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id="{B6ADC5E8-88FB-4155-BCF2-A8BCD6D42406}"/>
              </a:ext>
            </a:extLst>
          </p:cNvPr>
          <p:cNvSpPr>
            <a:spLocks noGrp="1"/>
          </p:cNvSpPr>
          <p:nvPr>
            <p:ph type="sldNum" sz="quarter" idx="12"/>
          </p:nvPr>
        </p:nvSpPr>
        <p:spPr/>
        <p:txBody>
          <a:bodyPr/>
          <a:lstStyle/>
          <a:p>
            <a:fld id="{08053FD8-8717-41FB-851C-AD5BA318FFF6}" type="slidenum">
              <a:rPr lang="x-none" smtClean="0"/>
              <a:pPr/>
              <a:t>‹#›</a:t>
            </a:fld>
            <a:endParaRPr lang="x-none"/>
          </a:p>
        </p:txBody>
      </p:sp>
      <p:sp>
        <p:nvSpPr>
          <p:cNvPr id="9" name="Заголовок 1">
            <a:extLst>
              <a:ext uri="{FF2B5EF4-FFF2-40B4-BE49-F238E27FC236}">
                <a16:creationId xmlns:a16="http://schemas.microsoft.com/office/drawing/2014/main" id="{B3FB26A2-3FBC-43AA-9DC6-98C0C18C2E72}"/>
              </a:ext>
            </a:extLst>
          </p:cNvPr>
          <p:cNvSpPr>
            <a:spLocks noGrp="1"/>
          </p:cNvSpPr>
          <p:nvPr>
            <p:ph type="ctrTitle" hasCustomPrompt="1"/>
          </p:nvPr>
        </p:nvSpPr>
        <p:spPr>
          <a:xfrm>
            <a:off x="476596" y="1284316"/>
            <a:ext cx="5619404" cy="594360"/>
          </a:xfrm>
          <a:prstGeom prst="rect">
            <a:avLst/>
          </a:prstGeom>
        </p:spPr>
        <p:txBody>
          <a:bodyPr anchor="b">
            <a:noAutofit/>
          </a:bodyPr>
          <a:lstStyle>
            <a:lvl1pPr algn="l">
              <a:defRPr sz="3600" b="1">
                <a:solidFill>
                  <a:srgbClr val="67CB33"/>
                </a:solidFill>
                <a:latin typeface="Blogger Sans" panose="02000506030000020004" pitchFamily="2" charset="-52"/>
              </a:defRPr>
            </a:lvl1pPr>
          </a:lstStyle>
          <a:p>
            <a:r>
              <a:rPr lang="pl-PL" dirty="0"/>
              <a:t>NAGŁÓWEK</a:t>
            </a:r>
            <a:endParaRPr lang="x-none" dirty="0"/>
          </a:p>
        </p:txBody>
      </p:sp>
      <p:sp>
        <p:nvSpPr>
          <p:cNvPr id="7" name="Текст 2">
            <a:extLst>
              <a:ext uri="{FF2B5EF4-FFF2-40B4-BE49-F238E27FC236}">
                <a16:creationId xmlns:a16="http://schemas.microsoft.com/office/drawing/2014/main" id="{7D0503AB-F55C-4679-B935-A6A5E6D677F5}"/>
              </a:ext>
            </a:extLst>
          </p:cNvPr>
          <p:cNvSpPr>
            <a:spLocks noGrp="1"/>
          </p:cNvSpPr>
          <p:nvPr>
            <p:ph idx="1"/>
          </p:nvPr>
        </p:nvSpPr>
        <p:spPr>
          <a:xfrm>
            <a:off x="453009" y="2526939"/>
            <a:ext cx="10900791" cy="3095986"/>
          </a:xfrm>
          <a:prstGeom prst="rect">
            <a:avLst/>
          </a:prstGeom>
        </p:spPr>
        <p:txBody>
          <a:bodyPr vert="horz" lIns="91440" tIns="45720" rIns="91440" bIns="45720" rtlCol="0">
            <a:normAutofit/>
          </a:body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Tree>
    <p:extLst>
      <p:ext uri="{BB962C8B-B14F-4D97-AF65-F5344CB8AC3E}">
        <p14:creationId xmlns:p14="http://schemas.microsoft.com/office/powerpoint/2010/main" val="3420041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lajd treść_7">
    <p:spTree>
      <p:nvGrpSpPr>
        <p:cNvPr id="1" name=""/>
        <p:cNvGrpSpPr/>
        <p:nvPr/>
      </p:nvGrpSpPr>
      <p:grpSpPr>
        <a:xfrm>
          <a:off x="0" y="0"/>
          <a:ext cx="0" cy="0"/>
          <a:chOff x="0" y="0"/>
          <a:chExt cx="0" cy="0"/>
        </a:xfrm>
      </p:grpSpPr>
      <p:sp>
        <p:nvSpPr>
          <p:cNvPr id="10" name="Прямоугольник 2">
            <a:extLst>
              <a:ext uri="{FF2B5EF4-FFF2-40B4-BE49-F238E27FC236}">
                <a16:creationId xmlns:a16="http://schemas.microsoft.com/office/drawing/2014/main" id="{B8A618E5-19A2-4FCF-BDB6-1C482A92A61C}"/>
              </a:ext>
            </a:extLst>
          </p:cNvPr>
          <p:cNvSpPr/>
          <p:nvPr userDrawn="1"/>
        </p:nvSpPr>
        <p:spPr>
          <a:xfrm>
            <a:off x="0" y="0"/>
            <a:ext cx="12192000" cy="6858000"/>
          </a:xfrm>
          <a:prstGeom prst="rect">
            <a:avLst/>
          </a:prstGeom>
          <a:solidFill>
            <a:srgbClr val="1D2339"/>
          </a:solidFill>
          <a:ln w="487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x-none" dirty="0"/>
          </a:p>
        </p:txBody>
      </p:sp>
      <p:sp>
        <p:nvSpPr>
          <p:cNvPr id="4" name="Дата 3">
            <a:extLst>
              <a:ext uri="{FF2B5EF4-FFF2-40B4-BE49-F238E27FC236}">
                <a16:creationId xmlns:a16="http://schemas.microsoft.com/office/drawing/2014/main" id="{A416CFE5-1494-48E9-B242-0B96C6E16D91}"/>
              </a:ext>
            </a:extLst>
          </p:cNvPr>
          <p:cNvSpPr>
            <a:spLocks noGrp="1"/>
          </p:cNvSpPr>
          <p:nvPr>
            <p:ph type="dt" sz="half" idx="10"/>
          </p:nvPr>
        </p:nvSpPr>
        <p:spPr/>
        <p:txBody>
          <a:bodyPr/>
          <a:lstStyle/>
          <a:p>
            <a:fld id="{09045138-5881-4434-AD68-66604430A882}" type="datetimeFigureOut">
              <a:rPr lang="x-none" smtClean="0"/>
              <a:pPr/>
              <a:t>2022-05-05</a:t>
            </a:fld>
            <a:endParaRPr lang="x-none"/>
          </a:p>
        </p:txBody>
      </p:sp>
      <p:sp>
        <p:nvSpPr>
          <p:cNvPr id="5" name="Нижний колонтитул 4">
            <a:extLst>
              <a:ext uri="{FF2B5EF4-FFF2-40B4-BE49-F238E27FC236}">
                <a16:creationId xmlns:a16="http://schemas.microsoft.com/office/drawing/2014/main" id="{194CA59E-F9BF-4972-9722-1AB81D2FFCFF}"/>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id="{B6ADC5E8-88FB-4155-BCF2-A8BCD6D42406}"/>
              </a:ext>
            </a:extLst>
          </p:cNvPr>
          <p:cNvSpPr>
            <a:spLocks noGrp="1"/>
          </p:cNvSpPr>
          <p:nvPr>
            <p:ph type="sldNum" sz="quarter" idx="12"/>
          </p:nvPr>
        </p:nvSpPr>
        <p:spPr/>
        <p:txBody>
          <a:bodyPr/>
          <a:lstStyle/>
          <a:p>
            <a:fld id="{08053FD8-8717-41FB-851C-AD5BA318FFF6}" type="slidenum">
              <a:rPr lang="x-none" smtClean="0"/>
              <a:pPr/>
              <a:t>‹#›</a:t>
            </a:fld>
            <a:endParaRPr lang="x-none"/>
          </a:p>
        </p:txBody>
      </p:sp>
      <p:sp>
        <p:nvSpPr>
          <p:cNvPr id="9" name="Заголовок 1">
            <a:extLst>
              <a:ext uri="{FF2B5EF4-FFF2-40B4-BE49-F238E27FC236}">
                <a16:creationId xmlns:a16="http://schemas.microsoft.com/office/drawing/2014/main" id="{B3FB26A2-3FBC-43AA-9DC6-98C0C18C2E72}"/>
              </a:ext>
            </a:extLst>
          </p:cNvPr>
          <p:cNvSpPr>
            <a:spLocks noGrp="1"/>
          </p:cNvSpPr>
          <p:nvPr>
            <p:ph type="ctrTitle" hasCustomPrompt="1"/>
          </p:nvPr>
        </p:nvSpPr>
        <p:spPr>
          <a:xfrm>
            <a:off x="476596" y="1284316"/>
            <a:ext cx="5619404" cy="594360"/>
          </a:xfrm>
          <a:prstGeom prst="rect">
            <a:avLst/>
          </a:prstGeom>
        </p:spPr>
        <p:txBody>
          <a:bodyPr anchor="b">
            <a:noAutofit/>
          </a:bodyPr>
          <a:lstStyle>
            <a:lvl1pPr algn="l">
              <a:defRPr sz="3600" b="1">
                <a:solidFill>
                  <a:srgbClr val="67CB33"/>
                </a:solidFill>
                <a:latin typeface="Blogger Sans" panose="02000506030000020004" pitchFamily="2" charset="-52"/>
              </a:defRPr>
            </a:lvl1pPr>
          </a:lstStyle>
          <a:p>
            <a:r>
              <a:rPr lang="pl-PL" dirty="0"/>
              <a:t>NAGŁÓWEK</a:t>
            </a:r>
            <a:endParaRPr lang="x-none" dirty="0"/>
          </a:p>
        </p:txBody>
      </p:sp>
      <p:pic>
        <p:nvPicPr>
          <p:cNvPr id="8" name="Рисунок 6">
            <a:extLst>
              <a:ext uri="{FF2B5EF4-FFF2-40B4-BE49-F238E27FC236}">
                <a16:creationId xmlns:a16="http://schemas.microsoft.com/office/drawing/2014/main" id="{9288B363-4CAA-4713-AAE4-A5396D14628F}"/>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453009" y="-16626"/>
            <a:ext cx="4484752" cy="1076595"/>
          </a:xfrm>
          <a:prstGeom prst="rect">
            <a:avLst/>
          </a:prstGeom>
        </p:spPr>
      </p:pic>
      <p:sp>
        <p:nvSpPr>
          <p:cNvPr id="11" name="Текст 2">
            <a:extLst>
              <a:ext uri="{FF2B5EF4-FFF2-40B4-BE49-F238E27FC236}">
                <a16:creationId xmlns:a16="http://schemas.microsoft.com/office/drawing/2014/main" id="{7D0503AB-F55C-4679-B935-A6A5E6D677F5}"/>
              </a:ext>
            </a:extLst>
          </p:cNvPr>
          <p:cNvSpPr>
            <a:spLocks noGrp="1"/>
          </p:cNvSpPr>
          <p:nvPr>
            <p:ph idx="1"/>
          </p:nvPr>
        </p:nvSpPr>
        <p:spPr>
          <a:xfrm>
            <a:off x="453009" y="2526939"/>
            <a:ext cx="10900791" cy="3095986"/>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Tree>
    <p:extLst>
      <p:ext uri="{BB962C8B-B14F-4D97-AF65-F5344CB8AC3E}">
        <p14:creationId xmlns:p14="http://schemas.microsoft.com/office/powerpoint/2010/main" val="1320788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ajd_ciemne tło">
    <p:bg>
      <p:bgRef idx="1001">
        <a:schemeClr val="bg2"/>
      </p:bgRef>
    </p:bg>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282E4FF8-FBA7-46CF-A99D-4D8697CB42EC}"/>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453009" y="-16626"/>
            <a:ext cx="4484752" cy="1076595"/>
          </a:xfrm>
          <a:prstGeom prst="rect">
            <a:avLst/>
          </a:prstGeom>
        </p:spPr>
      </p:pic>
      <p:sp>
        <p:nvSpPr>
          <p:cNvPr id="8" name="Дата 2">
            <a:extLst>
              <a:ext uri="{FF2B5EF4-FFF2-40B4-BE49-F238E27FC236}">
                <a16:creationId xmlns:a16="http://schemas.microsoft.com/office/drawing/2014/main" id="{1FB96D6B-DFAE-4921-97BD-981057987136}"/>
              </a:ext>
            </a:extLst>
          </p:cNvPr>
          <p:cNvSpPr>
            <a:spLocks noGrp="1"/>
          </p:cNvSpPr>
          <p:nvPr>
            <p:ph type="dt" sz="half" idx="10"/>
          </p:nvPr>
        </p:nvSpPr>
        <p:spPr>
          <a:xfrm>
            <a:off x="453009" y="6356350"/>
            <a:ext cx="2743200" cy="365125"/>
          </a:xfrm>
        </p:spPr>
        <p:txBody>
          <a:bodyPr/>
          <a:lstStyle/>
          <a:p>
            <a:fld id="{09045138-5881-4434-AD68-66604430A882}" type="datetimeFigureOut">
              <a:rPr lang="x-none" smtClean="0"/>
              <a:pPr/>
              <a:t>2022-05-05</a:t>
            </a:fld>
            <a:endParaRPr lang="x-none"/>
          </a:p>
        </p:txBody>
      </p:sp>
      <p:sp>
        <p:nvSpPr>
          <p:cNvPr id="9" name="Нижний колонтитул 3">
            <a:extLst>
              <a:ext uri="{FF2B5EF4-FFF2-40B4-BE49-F238E27FC236}">
                <a16:creationId xmlns:a16="http://schemas.microsoft.com/office/drawing/2014/main" id="{FB071C76-7034-4491-AD2C-099690BD6CC9}"/>
              </a:ext>
            </a:extLst>
          </p:cNvPr>
          <p:cNvSpPr>
            <a:spLocks noGrp="1"/>
          </p:cNvSpPr>
          <p:nvPr>
            <p:ph type="ftr" sz="quarter" idx="11"/>
          </p:nvPr>
        </p:nvSpPr>
        <p:spPr>
          <a:xfrm>
            <a:off x="4038600" y="6356350"/>
            <a:ext cx="4114800" cy="365125"/>
          </a:xfrm>
        </p:spPr>
        <p:txBody>
          <a:bodyPr/>
          <a:lstStyle/>
          <a:p>
            <a:endParaRPr lang="x-none" dirty="0"/>
          </a:p>
        </p:txBody>
      </p:sp>
      <p:sp>
        <p:nvSpPr>
          <p:cNvPr id="10" name="Номер слайда 4">
            <a:extLst>
              <a:ext uri="{FF2B5EF4-FFF2-40B4-BE49-F238E27FC236}">
                <a16:creationId xmlns:a16="http://schemas.microsoft.com/office/drawing/2014/main" id="{450D8E1E-56B7-4BF7-ACF7-AD6ADF524CE0}"/>
              </a:ext>
            </a:extLst>
          </p:cNvPr>
          <p:cNvSpPr>
            <a:spLocks noGrp="1"/>
          </p:cNvSpPr>
          <p:nvPr>
            <p:ph type="sldNum" sz="quarter" idx="12"/>
          </p:nvPr>
        </p:nvSpPr>
        <p:spPr>
          <a:xfrm>
            <a:off x="8610600" y="6356350"/>
            <a:ext cx="2743200" cy="365125"/>
          </a:xfrm>
        </p:spPr>
        <p:txBody>
          <a:bodyPr/>
          <a:lstStyle/>
          <a:p>
            <a:fld id="{08053FD8-8717-41FB-851C-AD5BA318FFF6}" type="slidenum">
              <a:rPr lang="x-none" smtClean="0"/>
              <a:pPr/>
              <a:t>‹#›</a:t>
            </a:fld>
            <a:endParaRPr lang="x-none"/>
          </a:p>
        </p:txBody>
      </p:sp>
      <p:sp>
        <p:nvSpPr>
          <p:cNvPr id="7" name="Заголовок 1">
            <a:extLst>
              <a:ext uri="{FF2B5EF4-FFF2-40B4-BE49-F238E27FC236}">
                <a16:creationId xmlns:a16="http://schemas.microsoft.com/office/drawing/2014/main" id="{B3FB26A2-3FBC-43AA-9DC6-98C0C18C2E72}"/>
              </a:ext>
            </a:extLst>
          </p:cNvPr>
          <p:cNvSpPr>
            <a:spLocks noGrp="1"/>
          </p:cNvSpPr>
          <p:nvPr>
            <p:ph type="ctrTitle" hasCustomPrompt="1"/>
          </p:nvPr>
        </p:nvSpPr>
        <p:spPr>
          <a:xfrm>
            <a:off x="476596" y="1284316"/>
            <a:ext cx="5619404" cy="594360"/>
          </a:xfrm>
          <a:prstGeom prst="rect">
            <a:avLst/>
          </a:prstGeom>
        </p:spPr>
        <p:txBody>
          <a:bodyPr anchor="b">
            <a:noAutofit/>
          </a:bodyPr>
          <a:lstStyle>
            <a:lvl1pPr algn="l">
              <a:defRPr sz="3600" b="1">
                <a:solidFill>
                  <a:srgbClr val="67CB33"/>
                </a:solidFill>
                <a:latin typeface="Blogger Sans" panose="02000506030000020004" pitchFamily="2" charset="-52"/>
              </a:defRPr>
            </a:lvl1pPr>
          </a:lstStyle>
          <a:p>
            <a:r>
              <a:rPr lang="pl-PL" dirty="0"/>
              <a:t>NAGŁÓWEK</a:t>
            </a:r>
            <a:endParaRPr lang="x-none" dirty="0"/>
          </a:p>
        </p:txBody>
      </p:sp>
      <p:sp>
        <p:nvSpPr>
          <p:cNvPr id="11" name="Текст 2">
            <a:extLst>
              <a:ext uri="{FF2B5EF4-FFF2-40B4-BE49-F238E27FC236}">
                <a16:creationId xmlns:a16="http://schemas.microsoft.com/office/drawing/2014/main" id="{7D0503AB-F55C-4679-B935-A6A5E6D677F5}"/>
              </a:ext>
            </a:extLst>
          </p:cNvPr>
          <p:cNvSpPr>
            <a:spLocks noGrp="1"/>
          </p:cNvSpPr>
          <p:nvPr>
            <p:ph idx="1"/>
          </p:nvPr>
        </p:nvSpPr>
        <p:spPr>
          <a:xfrm>
            <a:off x="453009" y="2526939"/>
            <a:ext cx="10900791" cy="3095986"/>
          </a:xfrm>
          <a:prstGeom prst="rect">
            <a:avLst/>
          </a:prstGeom>
        </p:spPr>
        <p:txBody>
          <a:bodyPr vert="horz" lIns="91440" tIns="45720" rIns="91440" bIns="4572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Tree>
    <p:extLst>
      <p:ext uri="{BB962C8B-B14F-4D97-AF65-F5344CB8AC3E}">
        <p14:creationId xmlns:p14="http://schemas.microsoft.com/office/powerpoint/2010/main" val="285966872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ajd treść_5">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7AAB67CF-2256-4B96-8C9E-33B6516C66E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rot="21089192">
            <a:off x="6813955" y="5646561"/>
            <a:ext cx="6650322" cy="1434764"/>
          </a:xfrm>
          <a:prstGeom prst="rect">
            <a:avLst/>
          </a:prstGeom>
        </p:spPr>
      </p:pic>
      <p:sp>
        <p:nvSpPr>
          <p:cNvPr id="20" name="Прямоугольник 19">
            <a:extLst>
              <a:ext uri="{FF2B5EF4-FFF2-40B4-BE49-F238E27FC236}">
                <a16:creationId xmlns:a16="http://schemas.microsoft.com/office/drawing/2014/main" id="{B0630E6D-AC42-4317-9EA0-8C6A51838959}"/>
              </a:ext>
            </a:extLst>
          </p:cNvPr>
          <p:cNvSpPr/>
          <p:nvPr userDrawn="1"/>
        </p:nvSpPr>
        <p:spPr>
          <a:xfrm>
            <a:off x="0" y="5162203"/>
            <a:ext cx="6212378" cy="1712422"/>
          </a:xfrm>
          <a:prstGeom prst="rect">
            <a:avLst/>
          </a:prstGeom>
          <a:solidFill>
            <a:schemeClr val="bg1"/>
          </a:solidFill>
          <a:ln w="487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x-none" dirty="0"/>
          </a:p>
        </p:txBody>
      </p:sp>
      <p:sp>
        <p:nvSpPr>
          <p:cNvPr id="4" name="Дата 3">
            <a:extLst>
              <a:ext uri="{FF2B5EF4-FFF2-40B4-BE49-F238E27FC236}">
                <a16:creationId xmlns:a16="http://schemas.microsoft.com/office/drawing/2014/main" id="{A416CFE5-1494-48E9-B242-0B96C6E16D91}"/>
              </a:ext>
            </a:extLst>
          </p:cNvPr>
          <p:cNvSpPr>
            <a:spLocks noGrp="1"/>
          </p:cNvSpPr>
          <p:nvPr>
            <p:ph type="dt" sz="half" idx="10"/>
          </p:nvPr>
        </p:nvSpPr>
        <p:spPr/>
        <p:txBody>
          <a:bodyPr/>
          <a:lstStyle/>
          <a:p>
            <a:fld id="{09045138-5881-4434-AD68-66604430A882}" type="datetimeFigureOut">
              <a:rPr lang="x-none" smtClean="0"/>
              <a:pPr/>
              <a:t>2022-05-05</a:t>
            </a:fld>
            <a:endParaRPr lang="x-none"/>
          </a:p>
        </p:txBody>
      </p:sp>
      <p:sp>
        <p:nvSpPr>
          <p:cNvPr id="5" name="Нижний колонтитул 4">
            <a:extLst>
              <a:ext uri="{FF2B5EF4-FFF2-40B4-BE49-F238E27FC236}">
                <a16:creationId xmlns:a16="http://schemas.microsoft.com/office/drawing/2014/main" id="{194CA59E-F9BF-4972-9722-1AB81D2FFCFF}"/>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id="{B6ADC5E8-88FB-4155-BCF2-A8BCD6D42406}"/>
              </a:ext>
            </a:extLst>
          </p:cNvPr>
          <p:cNvSpPr>
            <a:spLocks noGrp="1"/>
          </p:cNvSpPr>
          <p:nvPr>
            <p:ph type="sldNum" sz="quarter" idx="12"/>
          </p:nvPr>
        </p:nvSpPr>
        <p:spPr/>
        <p:txBody>
          <a:bodyPr/>
          <a:lstStyle/>
          <a:p>
            <a:fld id="{08053FD8-8717-41FB-851C-AD5BA318FFF6}" type="slidenum">
              <a:rPr lang="x-none" smtClean="0"/>
              <a:pPr/>
              <a:t>‹#›</a:t>
            </a:fld>
            <a:endParaRPr lang="x-none"/>
          </a:p>
        </p:txBody>
      </p:sp>
      <p:sp>
        <p:nvSpPr>
          <p:cNvPr id="9" name="Заголовок 1">
            <a:extLst>
              <a:ext uri="{FF2B5EF4-FFF2-40B4-BE49-F238E27FC236}">
                <a16:creationId xmlns:a16="http://schemas.microsoft.com/office/drawing/2014/main" id="{B3FB26A2-3FBC-43AA-9DC6-98C0C18C2E72}"/>
              </a:ext>
            </a:extLst>
          </p:cNvPr>
          <p:cNvSpPr>
            <a:spLocks noGrp="1"/>
          </p:cNvSpPr>
          <p:nvPr>
            <p:ph type="ctrTitle" hasCustomPrompt="1"/>
          </p:nvPr>
        </p:nvSpPr>
        <p:spPr>
          <a:xfrm>
            <a:off x="476596" y="1284316"/>
            <a:ext cx="5619404" cy="594360"/>
          </a:xfrm>
          <a:prstGeom prst="rect">
            <a:avLst/>
          </a:prstGeom>
        </p:spPr>
        <p:txBody>
          <a:bodyPr anchor="b">
            <a:noAutofit/>
          </a:bodyPr>
          <a:lstStyle>
            <a:lvl1pPr algn="l">
              <a:defRPr sz="3600" b="1">
                <a:solidFill>
                  <a:srgbClr val="67CB33"/>
                </a:solidFill>
                <a:latin typeface="Blogger Sans" panose="02000506030000020004" pitchFamily="2" charset="-52"/>
              </a:defRPr>
            </a:lvl1pPr>
          </a:lstStyle>
          <a:p>
            <a:r>
              <a:rPr lang="pl-PL" dirty="0"/>
              <a:t>NAGŁÓWEK</a:t>
            </a:r>
            <a:endParaRPr lang="x-none" dirty="0"/>
          </a:p>
        </p:txBody>
      </p:sp>
      <p:sp>
        <p:nvSpPr>
          <p:cNvPr id="11" name="Текст 2">
            <a:extLst>
              <a:ext uri="{FF2B5EF4-FFF2-40B4-BE49-F238E27FC236}">
                <a16:creationId xmlns:a16="http://schemas.microsoft.com/office/drawing/2014/main" id="{7D0503AB-F55C-4679-B935-A6A5E6D677F5}"/>
              </a:ext>
            </a:extLst>
          </p:cNvPr>
          <p:cNvSpPr>
            <a:spLocks noGrp="1"/>
          </p:cNvSpPr>
          <p:nvPr>
            <p:ph idx="1"/>
          </p:nvPr>
        </p:nvSpPr>
        <p:spPr>
          <a:xfrm>
            <a:off x="453009" y="2526939"/>
            <a:ext cx="10900791" cy="3095986"/>
          </a:xfrm>
          <a:prstGeom prst="rect">
            <a:avLst/>
          </a:prstGeom>
        </p:spPr>
        <p:txBody>
          <a:bodyPr vert="horz" lIns="91440" tIns="45720" rIns="91440" bIns="45720" rtlCol="0">
            <a:normAutofit/>
          </a:body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Tree>
    <p:extLst>
      <p:ext uri="{BB962C8B-B14F-4D97-AF65-F5344CB8AC3E}">
        <p14:creationId xmlns:p14="http://schemas.microsoft.com/office/powerpoint/2010/main" val="10391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lajd treść_5">
    <p:spTree>
      <p:nvGrpSpPr>
        <p:cNvPr id="1" name=""/>
        <p:cNvGrpSpPr/>
        <p:nvPr/>
      </p:nvGrpSpPr>
      <p:grpSpPr>
        <a:xfrm>
          <a:off x="0" y="0"/>
          <a:ext cx="0" cy="0"/>
          <a:chOff x="0" y="0"/>
          <a:chExt cx="0" cy="0"/>
        </a:xfrm>
      </p:grpSpPr>
      <p:sp>
        <p:nvSpPr>
          <p:cNvPr id="8" name="Прямоугольник 2">
            <a:extLst>
              <a:ext uri="{FF2B5EF4-FFF2-40B4-BE49-F238E27FC236}">
                <a16:creationId xmlns:a16="http://schemas.microsoft.com/office/drawing/2014/main" id="{B8A618E5-19A2-4FCF-BDB6-1C482A92A61C}"/>
              </a:ext>
            </a:extLst>
          </p:cNvPr>
          <p:cNvSpPr/>
          <p:nvPr userDrawn="1"/>
        </p:nvSpPr>
        <p:spPr>
          <a:xfrm>
            <a:off x="0" y="0"/>
            <a:ext cx="12192000" cy="6858000"/>
          </a:xfrm>
          <a:prstGeom prst="rect">
            <a:avLst/>
          </a:prstGeom>
          <a:solidFill>
            <a:srgbClr val="1D2339"/>
          </a:solidFill>
          <a:ln w="487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x-none" dirty="0"/>
          </a:p>
        </p:txBody>
      </p:sp>
      <p:pic>
        <p:nvPicPr>
          <p:cNvPr id="10" name="Рисунок 9">
            <a:extLst>
              <a:ext uri="{FF2B5EF4-FFF2-40B4-BE49-F238E27FC236}">
                <a16:creationId xmlns:a16="http://schemas.microsoft.com/office/drawing/2014/main" id="{7AAB67CF-2256-4B96-8C9E-33B6516C66E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rot="21089192">
            <a:off x="6813955" y="5646561"/>
            <a:ext cx="6650322" cy="1434764"/>
          </a:xfrm>
          <a:prstGeom prst="rect">
            <a:avLst/>
          </a:prstGeom>
        </p:spPr>
      </p:pic>
      <p:sp>
        <p:nvSpPr>
          <p:cNvPr id="4" name="Дата 3">
            <a:extLst>
              <a:ext uri="{FF2B5EF4-FFF2-40B4-BE49-F238E27FC236}">
                <a16:creationId xmlns:a16="http://schemas.microsoft.com/office/drawing/2014/main" id="{A416CFE5-1494-48E9-B242-0B96C6E16D91}"/>
              </a:ext>
            </a:extLst>
          </p:cNvPr>
          <p:cNvSpPr>
            <a:spLocks noGrp="1"/>
          </p:cNvSpPr>
          <p:nvPr>
            <p:ph type="dt" sz="half" idx="10"/>
          </p:nvPr>
        </p:nvSpPr>
        <p:spPr/>
        <p:txBody>
          <a:bodyPr/>
          <a:lstStyle/>
          <a:p>
            <a:fld id="{09045138-5881-4434-AD68-66604430A882}" type="datetimeFigureOut">
              <a:rPr lang="x-none" smtClean="0"/>
              <a:pPr/>
              <a:t>2022-05-05</a:t>
            </a:fld>
            <a:endParaRPr lang="x-none"/>
          </a:p>
        </p:txBody>
      </p:sp>
      <p:sp>
        <p:nvSpPr>
          <p:cNvPr id="5" name="Нижний колонтитул 4">
            <a:extLst>
              <a:ext uri="{FF2B5EF4-FFF2-40B4-BE49-F238E27FC236}">
                <a16:creationId xmlns:a16="http://schemas.microsoft.com/office/drawing/2014/main" id="{194CA59E-F9BF-4972-9722-1AB81D2FFCFF}"/>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id="{B6ADC5E8-88FB-4155-BCF2-A8BCD6D42406}"/>
              </a:ext>
            </a:extLst>
          </p:cNvPr>
          <p:cNvSpPr>
            <a:spLocks noGrp="1"/>
          </p:cNvSpPr>
          <p:nvPr>
            <p:ph type="sldNum" sz="quarter" idx="12"/>
          </p:nvPr>
        </p:nvSpPr>
        <p:spPr/>
        <p:txBody>
          <a:bodyPr/>
          <a:lstStyle/>
          <a:p>
            <a:fld id="{08053FD8-8717-41FB-851C-AD5BA318FFF6}" type="slidenum">
              <a:rPr lang="x-none" smtClean="0"/>
              <a:pPr/>
              <a:t>‹#›</a:t>
            </a:fld>
            <a:endParaRPr lang="x-none"/>
          </a:p>
        </p:txBody>
      </p:sp>
      <p:sp>
        <p:nvSpPr>
          <p:cNvPr id="9" name="Заголовок 1">
            <a:extLst>
              <a:ext uri="{FF2B5EF4-FFF2-40B4-BE49-F238E27FC236}">
                <a16:creationId xmlns:a16="http://schemas.microsoft.com/office/drawing/2014/main" id="{B3FB26A2-3FBC-43AA-9DC6-98C0C18C2E72}"/>
              </a:ext>
            </a:extLst>
          </p:cNvPr>
          <p:cNvSpPr>
            <a:spLocks noGrp="1"/>
          </p:cNvSpPr>
          <p:nvPr>
            <p:ph type="ctrTitle" hasCustomPrompt="1"/>
          </p:nvPr>
        </p:nvSpPr>
        <p:spPr>
          <a:xfrm>
            <a:off x="476596" y="1284316"/>
            <a:ext cx="5619404" cy="594360"/>
          </a:xfrm>
          <a:prstGeom prst="rect">
            <a:avLst/>
          </a:prstGeom>
        </p:spPr>
        <p:txBody>
          <a:bodyPr anchor="b">
            <a:noAutofit/>
          </a:bodyPr>
          <a:lstStyle>
            <a:lvl1pPr algn="l">
              <a:defRPr sz="3600" b="1">
                <a:solidFill>
                  <a:srgbClr val="67CB33"/>
                </a:solidFill>
                <a:latin typeface="Blogger Sans" panose="02000506030000020004" pitchFamily="2" charset="-52"/>
              </a:defRPr>
            </a:lvl1pPr>
          </a:lstStyle>
          <a:p>
            <a:r>
              <a:rPr lang="pl-PL" dirty="0"/>
              <a:t>NAGŁÓWEK</a:t>
            </a:r>
            <a:endParaRPr lang="x-none" dirty="0"/>
          </a:p>
        </p:txBody>
      </p:sp>
      <p:pic>
        <p:nvPicPr>
          <p:cNvPr id="11" name="Рисунок 14">
            <a:extLst>
              <a:ext uri="{FF2B5EF4-FFF2-40B4-BE49-F238E27FC236}">
                <a16:creationId xmlns:a16="http://schemas.microsoft.com/office/drawing/2014/main" id="{282E4FF8-FBA7-46CF-A99D-4D8697CB42EC}"/>
              </a:ext>
            </a:extLst>
          </p:cNvPr>
          <p:cNvPicPr>
            <a:picLocks noChangeAspect="1"/>
          </p:cNvPicPr>
          <p:nvPr userDrawn="1"/>
        </p:nvPicPr>
        <p:blipFill>
          <a:blip r:embed="rId4" cstate="print">
            <a:extLst>
              <a:ext uri="{96DAC541-7B7A-43D3-8B79-37D633B846F1}">
                <asvg:svgBlip xmlns="" xmlns:asvg="http://schemas.microsoft.com/office/drawing/2016/SVG/main" r:embed="rId5"/>
              </a:ext>
            </a:extLst>
          </a:blip>
          <a:stretch>
            <a:fillRect/>
          </a:stretch>
        </p:blipFill>
        <p:spPr>
          <a:xfrm>
            <a:off x="453009" y="-16626"/>
            <a:ext cx="4484752" cy="1076595"/>
          </a:xfrm>
          <a:prstGeom prst="rect">
            <a:avLst/>
          </a:prstGeom>
        </p:spPr>
      </p:pic>
      <p:sp>
        <p:nvSpPr>
          <p:cNvPr id="12" name="Текст 2">
            <a:extLst>
              <a:ext uri="{FF2B5EF4-FFF2-40B4-BE49-F238E27FC236}">
                <a16:creationId xmlns:a16="http://schemas.microsoft.com/office/drawing/2014/main" id="{7D0503AB-F55C-4679-B935-A6A5E6D677F5}"/>
              </a:ext>
            </a:extLst>
          </p:cNvPr>
          <p:cNvSpPr>
            <a:spLocks noGrp="1"/>
          </p:cNvSpPr>
          <p:nvPr>
            <p:ph idx="1"/>
          </p:nvPr>
        </p:nvSpPr>
        <p:spPr>
          <a:xfrm>
            <a:off x="453009" y="2526939"/>
            <a:ext cx="10900791" cy="3095986"/>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Tree>
    <p:extLst>
      <p:ext uri="{BB962C8B-B14F-4D97-AF65-F5344CB8AC3E}">
        <p14:creationId xmlns:p14="http://schemas.microsoft.com/office/powerpoint/2010/main" val="4256696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ajd treść_6">
    <p:spTree>
      <p:nvGrpSpPr>
        <p:cNvPr id="1" name=""/>
        <p:cNvGrpSpPr/>
        <p:nvPr/>
      </p:nvGrpSpPr>
      <p:grpSpPr>
        <a:xfrm>
          <a:off x="0" y="0"/>
          <a:ext cx="0" cy="0"/>
          <a:chOff x="0" y="0"/>
          <a:chExt cx="0" cy="0"/>
        </a:xfrm>
      </p:grpSpPr>
      <p:sp>
        <p:nvSpPr>
          <p:cNvPr id="20" name="Прямоугольник 19">
            <a:extLst>
              <a:ext uri="{FF2B5EF4-FFF2-40B4-BE49-F238E27FC236}">
                <a16:creationId xmlns:a16="http://schemas.microsoft.com/office/drawing/2014/main" id="{B0630E6D-AC42-4317-9EA0-8C6A51838959}"/>
              </a:ext>
            </a:extLst>
          </p:cNvPr>
          <p:cNvSpPr/>
          <p:nvPr userDrawn="1"/>
        </p:nvSpPr>
        <p:spPr>
          <a:xfrm>
            <a:off x="0" y="5162203"/>
            <a:ext cx="6212378" cy="1712422"/>
          </a:xfrm>
          <a:prstGeom prst="rect">
            <a:avLst/>
          </a:prstGeom>
          <a:solidFill>
            <a:schemeClr val="bg1"/>
          </a:solidFill>
          <a:ln w="487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x-none" dirty="0"/>
          </a:p>
        </p:txBody>
      </p:sp>
      <p:sp>
        <p:nvSpPr>
          <p:cNvPr id="4" name="Дата 3">
            <a:extLst>
              <a:ext uri="{FF2B5EF4-FFF2-40B4-BE49-F238E27FC236}">
                <a16:creationId xmlns:a16="http://schemas.microsoft.com/office/drawing/2014/main" id="{A416CFE5-1494-48E9-B242-0B96C6E16D91}"/>
              </a:ext>
            </a:extLst>
          </p:cNvPr>
          <p:cNvSpPr>
            <a:spLocks noGrp="1"/>
          </p:cNvSpPr>
          <p:nvPr>
            <p:ph type="dt" sz="half" idx="10"/>
          </p:nvPr>
        </p:nvSpPr>
        <p:spPr/>
        <p:txBody>
          <a:bodyPr/>
          <a:lstStyle/>
          <a:p>
            <a:fld id="{09045138-5881-4434-AD68-66604430A882}" type="datetimeFigureOut">
              <a:rPr lang="x-none" smtClean="0"/>
              <a:pPr/>
              <a:t>2022-05-05</a:t>
            </a:fld>
            <a:endParaRPr lang="x-none"/>
          </a:p>
        </p:txBody>
      </p:sp>
      <p:sp>
        <p:nvSpPr>
          <p:cNvPr id="5" name="Нижний колонтитул 4">
            <a:extLst>
              <a:ext uri="{FF2B5EF4-FFF2-40B4-BE49-F238E27FC236}">
                <a16:creationId xmlns:a16="http://schemas.microsoft.com/office/drawing/2014/main" id="{194CA59E-F9BF-4972-9722-1AB81D2FFCFF}"/>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id="{B6ADC5E8-88FB-4155-BCF2-A8BCD6D42406}"/>
              </a:ext>
            </a:extLst>
          </p:cNvPr>
          <p:cNvSpPr>
            <a:spLocks noGrp="1"/>
          </p:cNvSpPr>
          <p:nvPr>
            <p:ph type="sldNum" sz="quarter" idx="12"/>
          </p:nvPr>
        </p:nvSpPr>
        <p:spPr/>
        <p:txBody>
          <a:bodyPr/>
          <a:lstStyle/>
          <a:p>
            <a:fld id="{08053FD8-8717-41FB-851C-AD5BA318FFF6}" type="slidenum">
              <a:rPr lang="x-none" smtClean="0"/>
              <a:pPr/>
              <a:t>‹#›</a:t>
            </a:fld>
            <a:endParaRPr lang="x-none"/>
          </a:p>
        </p:txBody>
      </p:sp>
      <p:sp>
        <p:nvSpPr>
          <p:cNvPr id="9" name="Заголовок 1">
            <a:extLst>
              <a:ext uri="{FF2B5EF4-FFF2-40B4-BE49-F238E27FC236}">
                <a16:creationId xmlns:a16="http://schemas.microsoft.com/office/drawing/2014/main" id="{B3FB26A2-3FBC-43AA-9DC6-98C0C18C2E72}"/>
              </a:ext>
            </a:extLst>
          </p:cNvPr>
          <p:cNvSpPr>
            <a:spLocks noGrp="1"/>
          </p:cNvSpPr>
          <p:nvPr>
            <p:ph type="ctrTitle" hasCustomPrompt="1"/>
          </p:nvPr>
        </p:nvSpPr>
        <p:spPr>
          <a:xfrm>
            <a:off x="476596" y="1284316"/>
            <a:ext cx="5619404" cy="594360"/>
          </a:xfrm>
          <a:prstGeom prst="rect">
            <a:avLst/>
          </a:prstGeom>
        </p:spPr>
        <p:txBody>
          <a:bodyPr anchor="b">
            <a:noAutofit/>
          </a:bodyPr>
          <a:lstStyle>
            <a:lvl1pPr algn="l">
              <a:defRPr sz="3600" b="1">
                <a:solidFill>
                  <a:srgbClr val="67CB33"/>
                </a:solidFill>
                <a:latin typeface="Blogger Sans" panose="02000506030000020004" pitchFamily="2" charset="-52"/>
              </a:defRPr>
            </a:lvl1pPr>
          </a:lstStyle>
          <a:p>
            <a:r>
              <a:rPr lang="pl-PL" dirty="0"/>
              <a:t>NAGŁÓWEK</a:t>
            </a:r>
            <a:endParaRPr lang="x-none" dirty="0"/>
          </a:p>
        </p:txBody>
      </p:sp>
      <p:pic>
        <p:nvPicPr>
          <p:cNvPr id="7" name="Рисунок 7">
            <a:extLst>
              <a:ext uri="{FF2B5EF4-FFF2-40B4-BE49-F238E27FC236}">
                <a16:creationId xmlns:a16="http://schemas.microsoft.com/office/drawing/2014/main" id="{6A4A7DA9-A038-4B28-A1A4-EBDFDDDBB8A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rot="20686247">
            <a:off x="5413129" y="3461335"/>
            <a:ext cx="7469372" cy="2944715"/>
          </a:xfrm>
          <a:prstGeom prst="rect">
            <a:avLst/>
          </a:prstGeom>
        </p:spPr>
      </p:pic>
      <p:sp>
        <p:nvSpPr>
          <p:cNvPr id="8" name="Текст 2">
            <a:extLst>
              <a:ext uri="{FF2B5EF4-FFF2-40B4-BE49-F238E27FC236}">
                <a16:creationId xmlns:a16="http://schemas.microsoft.com/office/drawing/2014/main" id="{7D0503AB-F55C-4679-B935-A6A5E6D677F5}"/>
              </a:ext>
            </a:extLst>
          </p:cNvPr>
          <p:cNvSpPr>
            <a:spLocks noGrp="1"/>
          </p:cNvSpPr>
          <p:nvPr>
            <p:ph idx="1"/>
          </p:nvPr>
        </p:nvSpPr>
        <p:spPr>
          <a:xfrm>
            <a:off x="453009" y="2526939"/>
            <a:ext cx="10900791" cy="3095986"/>
          </a:xfrm>
          <a:prstGeom prst="rect">
            <a:avLst/>
          </a:prstGeom>
        </p:spPr>
        <p:txBody>
          <a:bodyPr vert="horz" lIns="91440" tIns="45720" rIns="91440" bIns="45720" rtlCol="0">
            <a:normAutofit/>
          </a:body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Tree>
    <p:extLst>
      <p:ext uri="{BB962C8B-B14F-4D97-AF65-F5344CB8AC3E}">
        <p14:creationId xmlns:p14="http://schemas.microsoft.com/office/powerpoint/2010/main" val="3094401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lajd_ciemne tło">
    <p:bg>
      <p:bgRef idx="1001">
        <a:schemeClr val="bg2"/>
      </p:bgRef>
    </p:bg>
    <p:spTree>
      <p:nvGrpSpPr>
        <p:cNvPr id="1" name=""/>
        <p:cNvGrpSpPr/>
        <p:nvPr/>
      </p:nvGrpSpPr>
      <p:grpSpPr>
        <a:xfrm>
          <a:off x="0" y="0"/>
          <a:ext cx="0" cy="0"/>
          <a:chOff x="0" y="0"/>
          <a:chExt cx="0" cy="0"/>
        </a:xfrm>
      </p:grpSpPr>
      <p:sp>
        <p:nvSpPr>
          <p:cNvPr id="21" name="Прямоугольник 20">
            <a:extLst>
              <a:ext uri="{FF2B5EF4-FFF2-40B4-BE49-F238E27FC236}">
                <a16:creationId xmlns:a16="http://schemas.microsoft.com/office/drawing/2014/main" id="{E819873B-9A42-4348-879B-977654570436}"/>
              </a:ext>
            </a:extLst>
          </p:cNvPr>
          <p:cNvSpPr/>
          <p:nvPr userDrawn="1"/>
        </p:nvSpPr>
        <p:spPr>
          <a:xfrm>
            <a:off x="0" y="5519651"/>
            <a:ext cx="6096000" cy="1338349"/>
          </a:xfrm>
          <a:prstGeom prst="rect">
            <a:avLst/>
          </a:prstGeom>
          <a:solidFill>
            <a:srgbClr val="1D2339"/>
          </a:solidFill>
          <a:ln w="487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x-none" dirty="0"/>
          </a:p>
        </p:txBody>
      </p:sp>
      <p:pic>
        <p:nvPicPr>
          <p:cNvPr id="15" name="Рисунок 14">
            <a:extLst>
              <a:ext uri="{FF2B5EF4-FFF2-40B4-BE49-F238E27FC236}">
                <a16:creationId xmlns:a16="http://schemas.microsoft.com/office/drawing/2014/main" id="{282E4FF8-FBA7-46CF-A99D-4D8697CB42EC}"/>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453009" y="-16626"/>
            <a:ext cx="4484752" cy="1076595"/>
          </a:xfrm>
          <a:prstGeom prst="rect">
            <a:avLst/>
          </a:prstGeom>
        </p:spPr>
      </p:pic>
      <p:sp>
        <p:nvSpPr>
          <p:cNvPr id="8" name="Дата 2">
            <a:extLst>
              <a:ext uri="{FF2B5EF4-FFF2-40B4-BE49-F238E27FC236}">
                <a16:creationId xmlns:a16="http://schemas.microsoft.com/office/drawing/2014/main" id="{1FB96D6B-DFAE-4921-97BD-981057987136}"/>
              </a:ext>
            </a:extLst>
          </p:cNvPr>
          <p:cNvSpPr>
            <a:spLocks noGrp="1"/>
          </p:cNvSpPr>
          <p:nvPr>
            <p:ph type="dt" sz="half" idx="10"/>
          </p:nvPr>
        </p:nvSpPr>
        <p:spPr>
          <a:xfrm>
            <a:off x="453009" y="6356350"/>
            <a:ext cx="2743200" cy="365125"/>
          </a:xfrm>
        </p:spPr>
        <p:txBody>
          <a:bodyPr/>
          <a:lstStyle/>
          <a:p>
            <a:fld id="{09045138-5881-4434-AD68-66604430A882}" type="datetimeFigureOut">
              <a:rPr lang="x-none" smtClean="0"/>
              <a:pPr/>
              <a:t>2022-05-05</a:t>
            </a:fld>
            <a:endParaRPr lang="x-none"/>
          </a:p>
        </p:txBody>
      </p:sp>
      <p:sp>
        <p:nvSpPr>
          <p:cNvPr id="9" name="Нижний колонтитул 3">
            <a:extLst>
              <a:ext uri="{FF2B5EF4-FFF2-40B4-BE49-F238E27FC236}">
                <a16:creationId xmlns:a16="http://schemas.microsoft.com/office/drawing/2014/main" id="{FB071C76-7034-4491-AD2C-099690BD6CC9}"/>
              </a:ext>
            </a:extLst>
          </p:cNvPr>
          <p:cNvSpPr>
            <a:spLocks noGrp="1"/>
          </p:cNvSpPr>
          <p:nvPr>
            <p:ph type="ftr" sz="quarter" idx="11"/>
          </p:nvPr>
        </p:nvSpPr>
        <p:spPr>
          <a:xfrm>
            <a:off x="4038600" y="6356350"/>
            <a:ext cx="4114800" cy="365125"/>
          </a:xfrm>
        </p:spPr>
        <p:txBody>
          <a:bodyPr/>
          <a:lstStyle/>
          <a:p>
            <a:endParaRPr lang="x-none" dirty="0"/>
          </a:p>
        </p:txBody>
      </p:sp>
      <p:sp>
        <p:nvSpPr>
          <p:cNvPr id="10" name="Номер слайда 4">
            <a:extLst>
              <a:ext uri="{FF2B5EF4-FFF2-40B4-BE49-F238E27FC236}">
                <a16:creationId xmlns:a16="http://schemas.microsoft.com/office/drawing/2014/main" id="{450D8E1E-56B7-4BF7-ACF7-AD6ADF524CE0}"/>
              </a:ext>
            </a:extLst>
          </p:cNvPr>
          <p:cNvSpPr>
            <a:spLocks noGrp="1"/>
          </p:cNvSpPr>
          <p:nvPr>
            <p:ph type="sldNum" sz="quarter" idx="12"/>
          </p:nvPr>
        </p:nvSpPr>
        <p:spPr>
          <a:xfrm>
            <a:off x="8610600" y="6356350"/>
            <a:ext cx="2743200" cy="365125"/>
          </a:xfrm>
        </p:spPr>
        <p:txBody>
          <a:bodyPr/>
          <a:lstStyle/>
          <a:p>
            <a:fld id="{08053FD8-8717-41FB-851C-AD5BA318FFF6}" type="slidenum">
              <a:rPr lang="x-none" smtClean="0"/>
              <a:pPr/>
              <a:t>‹#›</a:t>
            </a:fld>
            <a:endParaRPr lang="x-none"/>
          </a:p>
        </p:txBody>
      </p:sp>
      <p:pic>
        <p:nvPicPr>
          <p:cNvPr id="7" name="Рисунок 7">
            <a:extLst>
              <a:ext uri="{FF2B5EF4-FFF2-40B4-BE49-F238E27FC236}">
                <a16:creationId xmlns:a16="http://schemas.microsoft.com/office/drawing/2014/main" id="{6A4A7DA9-A038-4B28-A1A4-EBDFDDDBB8A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rot="20686247">
            <a:off x="5413129" y="3461335"/>
            <a:ext cx="7469372" cy="2944715"/>
          </a:xfrm>
          <a:prstGeom prst="rect">
            <a:avLst/>
          </a:prstGeom>
        </p:spPr>
      </p:pic>
      <p:sp>
        <p:nvSpPr>
          <p:cNvPr id="11" name="Заголовок 1">
            <a:extLst>
              <a:ext uri="{FF2B5EF4-FFF2-40B4-BE49-F238E27FC236}">
                <a16:creationId xmlns:a16="http://schemas.microsoft.com/office/drawing/2014/main" id="{B3FB26A2-3FBC-43AA-9DC6-98C0C18C2E72}"/>
              </a:ext>
            </a:extLst>
          </p:cNvPr>
          <p:cNvSpPr>
            <a:spLocks noGrp="1"/>
          </p:cNvSpPr>
          <p:nvPr>
            <p:ph type="ctrTitle" hasCustomPrompt="1"/>
          </p:nvPr>
        </p:nvSpPr>
        <p:spPr>
          <a:xfrm>
            <a:off x="476596" y="1284316"/>
            <a:ext cx="5619404" cy="594360"/>
          </a:xfrm>
          <a:prstGeom prst="rect">
            <a:avLst/>
          </a:prstGeom>
        </p:spPr>
        <p:txBody>
          <a:bodyPr anchor="b">
            <a:noAutofit/>
          </a:bodyPr>
          <a:lstStyle>
            <a:lvl1pPr algn="l">
              <a:defRPr sz="3600" b="1">
                <a:solidFill>
                  <a:srgbClr val="67CB33"/>
                </a:solidFill>
                <a:latin typeface="Blogger Sans" panose="02000506030000020004" pitchFamily="2" charset="-52"/>
              </a:defRPr>
            </a:lvl1pPr>
          </a:lstStyle>
          <a:p>
            <a:r>
              <a:rPr lang="pl-PL" dirty="0"/>
              <a:t>NAGŁÓWEK</a:t>
            </a:r>
            <a:endParaRPr lang="x-none" dirty="0"/>
          </a:p>
        </p:txBody>
      </p:sp>
      <p:sp>
        <p:nvSpPr>
          <p:cNvPr id="12" name="Текст 2">
            <a:extLst>
              <a:ext uri="{FF2B5EF4-FFF2-40B4-BE49-F238E27FC236}">
                <a16:creationId xmlns:a16="http://schemas.microsoft.com/office/drawing/2014/main" id="{7D0503AB-F55C-4679-B935-A6A5E6D677F5}"/>
              </a:ext>
            </a:extLst>
          </p:cNvPr>
          <p:cNvSpPr>
            <a:spLocks noGrp="1"/>
          </p:cNvSpPr>
          <p:nvPr>
            <p:ph idx="1"/>
          </p:nvPr>
        </p:nvSpPr>
        <p:spPr>
          <a:xfrm>
            <a:off x="453009" y="2526939"/>
            <a:ext cx="10900791" cy="3095986"/>
          </a:xfrm>
          <a:prstGeom prst="rect">
            <a:avLst/>
          </a:prstGeom>
        </p:spPr>
        <p:txBody>
          <a:bodyPr vert="horz" lIns="91440" tIns="45720" rIns="91440" bIns="4572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Tree>
    <p:extLst>
      <p:ext uri="{BB962C8B-B14F-4D97-AF65-F5344CB8AC3E}">
        <p14:creationId xmlns:p14="http://schemas.microsoft.com/office/powerpoint/2010/main" val="311021162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lajd treść_6">
    <p:spTree>
      <p:nvGrpSpPr>
        <p:cNvPr id="1" name=""/>
        <p:cNvGrpSpPr/>
        <p:nvPr/>
      </p:nvGrpSpPr>
      <p:grpSpPr>
        <a:xfrm>
          <a:off x="0" y="0"/>
          <a:ext cx="0" cy="0"/>
          <a:chOff x="0" y="0"/>
          <a:chExt cx="0" cy="0"/>
        </a:xfrm>
      </p:grpSpPr>
      <p:sp>
        <p:nvSpPr>
          <p:cNvPr id="20" name="Прямоугольник 19">
            <a:extLst>
              <a:ext uri="{FF2B5EF4-FFF2-40B4-BE49-F238E27FC236}">
                <a16:creationId xmlns:a16="http://schemas.microsoft.com/office/drawing/2014/main" id="{B0630E6D-AC42-4317-9EA0-8C6A51838959}"/>
              </a:ext>
            </a:extLst>
          </p:cNvPr>
          <p:cNvSpPr/>
          <p:nvPr userDrawn="1"/>
        </p:nvSpPr>
        <p:spPr>
          <a:xfrm>
            <a:off x="0" y="5162203"/>
            <a:ext cx="6212378" cy="1712422"/>
          </a:xfrm>
          <a:prstGeom prst="rect">
            <a:avLst/>
          </a:prstGeom>
          <a:solidFill>
            <a:schemeClr val="bg1"/>
          </a:solidFill>
          <a:ln w="487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x-none" dirty="0"/>
          </a:p>
        </p:txBody>
      </p:sp>
      <p:sp>
        <p:nvSpPr>
          <p:cNvPr id="4" name="Дата 3">
            <a:extLst>
              <a:ext uri="{FF2B5EF4-FFF2-40B4-BE49-F238E27FC236}">
                <a16:creationId xmlns:a16="http://schemas.microsoft.com/office/drawing/2014/main" id="{A416CFE5-1494-48E9-B242-0B96C6E16D91}"/>
              </a:ext>
            </a:extLst>
          </p:cNvPr>
          <p:cNvSpPr>
            <a:spLocks noGrp="1"/>
          </p:cNvSpPr>
          <p:nvPr>
            <p:ph type="dt" sz="half" idx="10"/>
          </p:nvPr>
        </p:nvSpPr>
        <p:spPr/>
        <p:txBody>
          <a:bodyPr/>
          <a:lstStyle/>
          <a:p>
            <a:fld id="{09045138-5881-4434-AD68-66604430A882}" type="datetimeFigureOut">
              <a:rPr lang="x-none" smtClean="0"/>
              <a:pPr/>
              <a:t>2022-05-05</a:t>
            </a:fld>
            <a:endParaRPr lang="x-none"/>
          </a:p>
        </p:txBody>
      </p:sp>
      <p:sp>
        <p:nvSpPr>
          <p:cNvPr id="5" name="Нижний колонтитул 4">
            <a:extLst>
              <a:ext uri="{FF2B5EF4-FFF2-40B4-BE49-F238E27FC236}">
                <a16:creationId xmlns:a16="http://schemas.microsoft.com/office/drawing/2014/main" id="{194CA59E-F9BF-4972-9722-1AB81D2FFCFF}"/>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id="{B6ADC5E8-88FB-4155-BCF2-A8BCD6D42406}"/>
              </a:ext>
            </a:extLst>
          </p:cNvPr>
          <p:cNvSpPr>
            <a:spLocks noGrp="1"/>
          </p:cNvSpPr>
          <p:nvPr>
            <p:ph type="sldNum" sz="quarter" idx="12"/>
          </p:nvPr>
        </p:nvSpPr>
        <p:spPr/>
        <p:txBody>
          <a:bodyPr/>
          <a:lstStyle/>
          <a:p>
            <a:fld id="{08053FD8-8717-41FB-851C-AD5BA318FFF6}" type="slidenum">
              <a:rPr lang="x-none" smtClean="0"/>
              <a:pPr/>
              <a:t>‹#›</a:t>
            </a:fld>
            <a:endParaRPr lang="x-none"/>
          </a:p>
        </p:txBody>
      </p:sp>
      <p:sp>
        <p:nvSpPr>
          <p:cNvPr id="9" name="Заголовок 1">
            <a:extLst>
              <a:ext uri="{FF2B5EF4-FFF2-40B4-BE49-F238E27FC236}">
                <a16:creationId xmlns:a16="http://schemas.microsoft.com/office/drawing/2014/main" id="{B3FB26A2-3FBC-43AA-9DC6-98C0C18C2E72}"/>
              </a:ext>
            </a:extLst>
          </p:cNvPr>
          <p:cNvSpPr>
            <a:spLocks noGrp="1"/>
          </p:cNvSpPr>
          <p:nvPr>
            <p:ph type="ctrTitle" hasCustomPrompt="1"/>
          </p:nvPr>
        </p:nvSpPr>
        <p:spPr>
          <a:xfrm>
            <a:off x="476596" y="1284316"/>
            <a:ext cx="5619404" cy="594360"/>
          </a:xfrm>
          <a:prstGeom prst="rect">
            <a:avLst/>
          </a:prstGeom>
        </p:spPr>
        <p:txBody>
          <a:bodyPr anchor="b">
            <a:noAutofit/>
          </a:bodyPr>
          <a:lstStyle>
            <a:lvl1pPr algn="l">
              <a:defRPr sz="3600" b="1">
                <a:solidFill>
                  <a:srgbClr val="67CB33"/>
                </a:solidFill>
                <a:latin typeface="Blogger Sans" panose="02000506030000020004" pitchFamily="2" charset="-52"/>
              </a:defRPr>
            </a:lvl1pPr>
          </a:lstStyle>
          <a:p>
            <a:r>
              <a:rPr lang="pl-PL" dirty="0"/>
              <a:t>NAGŁÓWEK</a:t>
            </a:r>
            <a:endParaRPr lang="x-none" dirty="0"/>
          </a:p>
        </p:txBody>
      </p:sp>
      <p:pic>
        <p:nvPicPr>
          <p:cNvPr id="7" name="Obraz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2880" y="-1107131"/>
            <a:ext cx="5182061" cy="8280503"/>
          </a:xfrm>
          <a:prstGeom prst="rect">
            <a:avLst/>
          </a:prstGeom>
        </p:spPr>
      </p:pic>
      <p:sp>
        <p:nvSpPr>
          <p:cNvPr id="8" name="Freeform 22">
            <a:extLst>
              <a:ext uri="{FF2B5EF4-FFF2-40B4-BE49-F238E27FC236}">
                <a16:creationId xmlns:a16="http://schemas.microsoft.com/office/drawing/2014/main" id="{456FBEF6-EE9F-4480-9474-7478B1D15569}"/>
              </a:ext>
            </a:extLst>
          </p:cNvPr>
          <p:cNvSpPr>
            <a:spLocks/>
          </p:cNvSpPr>
          <p:nvPr userDrawn="1"/>
        </p:nvSpPr>
        <p:spPr bwMode="auto">
          <a:xfrm>
            <a:off x="7718132" y="791037"/>
            <a:ext cx="6480000" cy="5903912"/>
          </a:xfrm>
          <a:custGeom>
            <a:avLst/>
            <a:gdLst>
              <a:gd name="T0" fmla="*/ 1154 w 1736"/>
              <a:gd name="T1" fmla="*/ 69 h 1865"/>
              <a:gd name="T2" fmla="*/ 522 w 1736"/>
              <a:gd name="T3" fmla="*/ 130 h 1865"/>
              <a:gd name="T4" fmla="*/ 317 w 1736"/>
              <a:gd name="T5" fmla="*/ 246 h 1865"/>
              <a:gd name="T6" fmla="*/ 206 w 1736"/>
              <a:gd name="T7" fmla="*/ 444 h 1865"/>
              <a:gd name="T8" fmla="*/ 223 w 1736"/>
              <a:gd name="T9" fmla="*/ 648 h 1865"/>
              <a:gd name="T10" fmla="*/ 63 w 1736"/>
              <a:gd name="T11" fmla="*/ 942 h 1865"/>
              <a:gd name="T12" fmla="*/ 39 w 1736"/>
              <a:gd name="T13" fmla="*/ 1314 h 1865"/>
              <a:gd name="T14" fmla="*/ 241 w 1736"/>
              <a:gd name="T15" fmla="*/ 1638 h 1865"/>
              <a:gd name="T16" fmla="*/ 486 w 1736"/>
              <a:gd name="T17" fmla="*/ 1816 h 1865"/>
              <a:gd name="T18" fmla="*/ 686 w 1736"/>
              <a:gd name="T19" fmla="*/ 1857 h 1865"/>
              <a:gd name="T20" fmla="*/ 949 w 1736"/>
              <a:gd name="T21" fmla="*/ 1819 h 1865"/>
              <a:gd name="T22" fmla="*/ 1152 w 1736"/>
              <a:gd name="T23" fmla="*/ 1640 h 1865"/>
              <a:gd name="T24" fmla="*/ 1628 w 1736"/>
              <a:gd name="T25" fmla="*/ 1500 h 1865"/>
              <a:gd name="T26" fmla="*/ 1699 w 1736"/>
              <a:gd name="T27" fmla="*/ 1429 h 1865"/>
              <a:gd name="T28" fmla="*/ 1707 w 1736"/>
              <a:gd name="T29" fmla="*/ 1377 h 1865"/>
              <a:gd name="T30" fmla="*/ 1723 w 1736"/>
              <a:gd name="T31" fmla="*/ 1085 h 1865"/>
              <a:gd name="T32" fmla="*/ 1719 w 1736"/>
              <a:gd name="T33" fmla="*/ 745 h 1865"/>
              <a:gd name="T34" fmla="*/ 1624 w 1736"/>
              <a:gd name="T35" fmla="*/ 446 h 1865"/>
              <a:gd name="T36" fmla="*/ 1489 w 1736"/>
              <a:gd name="T37" fmla="*/ 228 h 1865"/>
              <a:gd name="T38" fmla="*/ 1350 w 1736"/>
              <a:gd name="T39" fmla="*/ 78 h 1865"/>
              <a:gd name="T40" fmla="*/ 1154 w 1736"/>
              <a:gd name="T41" fmla="*/ 69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6" h="1865">
                <a:moveTo>
                  <a:pt x="1154" y="69"/>
                </a:moveTo>
                <a:cubicBezTo>
                  <a:pt x="930" y="0"/>
                  <a:pt x="736" y="36"/>
                  <a:pt x="522" y="130"/>
                </a:cubicBezTo>
                <a:cubicBezTo>
                  <a:pt x="449" y="161"/>
                  <a:pt x="377" y="195"/>
                  <a:pt x="317" y="246"/>
                </a:cubicBezTo>
                <a:cubicBezTo>
                  <a:pt x="257" y="297"/>
                  <a:pt x="211" y="367"/>
                  <a:pt x="206" y="444"/>
                </a:cubicBezTo>
                <a:cubicBezTo>
                  <a:pt x="202" y="512"/>
                  <a:pt x="229" y="580"/>
                  <a:pt x="223" y="648"/>
                </a:cubicBezTo>
                <a:cubicBezTo>
                  <a:pt x="213" y="760"/>
                  <a:pt x="116" y="843"/>
                  <a:pt x="63" y="942"/>
                </a:cubicBezTo>
                <a:cubicBezTo>
                  <a:pt x="3" y="1055"/>
                  <a:pt x="0" y="1192"/>
                  <a:pt x="39" y="1314"/>
                </a:cubicBezTo>
                <a:cubicBezTo>
                  <a:pt x="77" y="1436"/>
                  <a:pt x="152" y="1544"/>
                  <a:pt x="241" y="1638"/>
                </a:cubicBezTo>
                <a:cubicBezTo>
                  <a:pt x="310" y="1712"/>
                  <a:pt x="390" y="1779"/>
                  <a:pt x="486" y="1816"/>
                </a:cubicBezTo>
                <a:cubicBezTo>
                  <a:pt x="549" y="1841"/>
                  <a:pt x="618" y="1851"/>
                  <a:pt x="686" y="1857"/>
                </a:cubicBezTo>
                <a:cubicBezTo>
                  <a:pt x="776" y="1865"/>
                  <a:pt x="872" y="1864"/>
                  <a:pt x="949" y="1819"/>
                </a:cubicBezTo>
                <a:cubicBezTo>
                  <a:pt x="1028" y="1774"/>
                  <a:pt x="1077" y="1691"/>
                  <a:pt x="1152" y="1640"/>
                </a:cubicBezTo>
                <a:cubicBezTo>
                  <a:pt x="1289" y="1547"/>
                  <a:pt x="1483" y="1580"/>
                  <a:pt x="1628" y="1500"/>
                </a:cubicBezTo>
                <a:cubicBezTo>
                  <a:pt x="1658" y="1484"/>
                  <a:pt x="1687" y="1461"/>
                  <a:pt x="1699" y="1429"/>
                </a:cubicBezTo>
                <a:cubicBezTo>
                  <a:pt x="1705" y="1413"/>
                  <a:pt x="1706" y="1394"/>
                  <a:pt x="1707" y="1377"/>
                </a:cubicBezTo>
                <a:cubicBezTo>
                  <a:pt x="1712" y="1279"/>
                  <a:pt x="1718" y="1182"/>
                  <a:pt x="1723" y="1085"/>
                </a:cubicBezTo>
                <a:cubicBezTo>
                  <a:pt x="1730" y="972"/>
                  <a:pt x="1736" y="857"/>
                  <a:pt x="1719" y="745"/>
                </a:cubicBezTo>
                <a:cubicBezTo>
                  <a:pt x="1702" y="633"/>
                  <a:pt x="1704" y="528"/>
                  <a:pt x="1624" y="446"/>
                </a:cubicBezTo>
                <a:cubicBezTo>
                  <a:pt x="1543" y="362"/>
                  <a:pt x="1555" y="324"/>
                  <a:pt x="1489" y="228"/>
                </a:cubicBezTo>
                <a:cubicBezTo>
                  <a:pt x="1467" y="195"/>
                  <a:pt x="1432" y="116"/>
                  <a:pt x="1350" y="78"/>
                </a:cubicBezTo>
                <a:cubicBezTo>
                  <a:pt x="1307" y="58"/>
                  <a:pt x="1210" y="77"/>
                  <a:pt x="1154" y="69"/>
                </a:cubicBezTo>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pl-PL" sz="1400" dirty="0"/>
          </a:p>
        </p:txBody>
      </p:sp>
      <p:pic>
        <p:nvPicPr>
          <p:cNvPr id="10" name="Obraz 9">
            <a:extLst>
              <a:ext uri="{FF2B5EF4-FFF2-40B4-BE49-F238E27FC236}">
                <a16:creationId xmlns:a16="http://schemas.microsoft.com/office/drawing/2014/main" id="{3368D39C-DEA7-4557-B682-0E6D15A3CF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68169" y="801148"/>
            <a:ext cx="1130917" cy="1038225"/>
          </a:xfrm>
          <a:prstGeom prst="rect">
            <a:avLst/>
          </a:prstGeom>
        </p:spPr>
      </p:pic>
      <p:sp>
        <p:nvSpPr>
          <p:cNvPr id="11" name="Текст 2">
            <a:extLst>
              <a:ext uri="{FF2B5EF4-FFF2-40B4-BE49-F238E27FC236}">
                <a16:creationId xmlns:a16="http://schemas.microsoft.com/office/drawing/2014/main" id="{7D0503AB-F55C-4679-B935-A6A5E6D677F5}"/>
              </a:ext>
            </a:extLst>
          </p:cNvPr>
          <p:cNvSpPr>
            <a:spLocks noGrp="1"/>
          </p:cNvSpPr>
          <p:nvPr>
            <p:ph idx="1"/>
          </p:nvPr>
        </p:nvSpPr>
        <p:spPr>
          <a:xfrm>
            <a:off x="453009" y="2526939"/>
            <a:ext cx="10900791" cy="3095986"/>
          </a:xfrm>
          <a:prstGeom prst="rect">
            <a:avLst/>
          </a:prstGeom>
        </p:spPr>
        <p:txBody>
          <a:bodyPr vert="horz" lIns="91440" tIns="45720" rIns="91440" bIns="45720" rtlCol="0">
            <a:normAutofit/>
          </a:body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Tree>
    <p:extLst>
      <p:ext uri="{BB962C8B-B14F-4D97-AF65-F5344CB8AC3E}">
        <p14:creationId xmlns:p14="http://schemas.microsoft.com/office/powerpoint/2010/main" val="104439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ajd tytułowy_2">
    <p:bg>
      <p:bgRef idx="1001">
        <a:schemeClr val="bg2"/>
      </p:bgRef>
    </p:bg>
    <p:spTree>
      <p:nvGrpSpPr>
        <p:cNvPr id="1" name=""/>
        <p:cNvGrpSpPr/>
        <p:nvPr/>
      </p:nvGrpSpPr>
      <p:grpSpPr>
        <a:xfrm>
          <a:off x="0" y="0"/>
          <a:ext cx="0" cy="0"/>
          <a:chOff x="0" y="0"/>
          <a:chExt cx="0" cy="0"/>
        </a:xfrm>
      </p:grpSpPr>
      <p:sp>
        <p:nvSpPr>
          <p:cNvPr id="21" name="Прямоугольник 20">
            <a:extLst>
              <a:ext uri="{FF2B5EF4-FFF2-40B4-BE49-F238E27FC236}">
                <a16:creationId xmlns:a16="http://schemas.microsoft.com/office/drawing/2014/main" id="{E819873B-9A42-4348-879B-977654570436}"/>
              </a:ext>
            </a:extLst>
          </p:cNvPr>
          <p:cNvSpPr/>
          <p:nvPr userDrawn="1"/>
        </p:nvSpPr>
        <p:spPr>
          <a:xfrm>
            <a:off x="0" y="5519651"/>
            <a:ext cx="6096000" cy="1338349"/>
          </a:xfrm>
          <a:prstGeom prst="rect">
            <a:avLst/>
          </a:prstGeom>
          <a:solidFill>
            <a:srgbClr val="1D2339"/>
          </a:solidFill>
          <a:ln w="487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x-none" dirty="0"/>
          </a:p>
        </p:txBody>
      </p:sp>
      <p:pic>
        <p:nvPicPr>
          <p:cNvPr id="15" name="Рисунок 14">
            <a:extLst>
              <a:ext uri="{FF2B5EF4-FFF2-40B4-BE49-F238E27FC236}">
                <a16:creationId xmlns:a16="http://schemas.microsoft.com/office/drawing/2014/main" id="{282E4FF8-FBA7-46CF-A99D-4D8697CB42EC}"/>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453009" y="-16626"/>
            <a:ext cx="4484752" cy="1076595"/>
          </a:xfrm>
          <a:prstGeom prst="rect">
            <a:avLst/>
          </a:prstGeom>
        </p:spPr>
      </p:pic>
      <p:sp>
        <p:nvSpPr>
          <p:cNvPr id="16" name="Заголовок 1">
            <a:extLst>
              <a:ext uri="{FF2B5EF4-FFF2-40B4-BE49-F238E27FC236}">
                <a16:creationId xmlns:a16="http://schemas.microsoft.com/office/drawing/2014/main" id="{F6C7AC63-AA9E-4EEE-AC4A-C7513CD92073}"/>
              </a:ext>
            </a:extLst>
          </p:cNvPr>
          <p:cNvSpPr>
            <a:spLocks noGrp="1"/>
          </p:cNvSpPr>
          <p:nvPr>
            <p:ph type="ctrTitle" hasCustomPrompt="1"/>
          </p:nvPr>
        </p:nvSpPr>
        <p:spPr>
          <a:xfrm>
            <a:off x="476595" y="2816619"/>
            <a:ext cx="7220989" cy="757854"/>
          </a:xfrm>
          <a:prstGeom prst="rect">
            <a:avLst/>
          </a:prstGeom>
        </p:spPr>
        <p:txBody>
          <a:bodyPr anchor="b">
            <a:noAutofit/>
          </a:bodyPr>
          <a:lstStyle>
            <a:lvl1pPr algn="l">
              <a:defRPr sz="4800" b="1">
                <a:solidFill>
                  <a:srgbClr val="67CB33"/>
                </a:solidFill>
                <a:latin typeface="Blogger Sans" panose="02000506030000020004" pitchFamily="2" charset="-52"/>
              </a:defRPr>
            </a:lvl1pPr>
          </a:lstStyle>
          <a:p>
            <a:r>
              <a:rPr lang="pl-PL" dirty="0"/>
              <a:t>TYTUŁ PREZENTACJI</a:t>
            </a:r>
            <a:endParaRPr lang="x-none" dirty="0"/>
          </a:p>
        </p:txBody>
      </p:sp>
      <p:sp>
        <p:nvSpPr>
          <p:cNvPr id="17" name="Подзаголовок 2">
            <a:extLst>
              <a:ext uri="{FF2B5EF4-FFF2-40B4-BE49-F238E27FC236}">
                <a16:creationId xmlns:a16="http://schemas.microsoft.com/office/drawing/2014/main" id="{D4851A74-CEC4-4569-8B55-DDA1E08C1AFB}"/>
              </a:ext>
            </a:extLst>
          </p:cNvPr>
          <p:cNvSpPr>
            <a:spLocks noGrp="1"/>
          </p:cNvSpPr>
          <p:nvPr>
            <p:ph type="subTitle" idx="1" hasCustomPrompt="1"/>
          </p:nvPr>
        </p:nvSpPr>
        <p:spPr>
          <a:xfrm>
            <a:off x="476596" y="3591527"/>
            <a:ext cx="5358939" cy="581462"/>
          </a:xfrm>
          <a:prstGeom prst="rect">
            <a:avLst/>
          </a:prstGeom>
        </p:spPr>
        <p:txBody>
          <a:bodyPr>
            <a:normAutofit/>
          </a:bodyPr>
          <a:lstStyle>
            <a:lvl1pPr marL="0" indent="0" algn="l">
              <a:buNone/>
              <a:defRPr sz="3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PODTYTUŁ PREZENTACJI</a:t>
            </a:r>
            <a:endParaRPr lang="x-none" dirty="0"/>
          </a:p>
        </p:txBody>
      </p:sp>
      <p:sp>
        <p:nvSpPr>
          <p:cNvPr id="18" name="Текст 10">
            <a:extLst>
              <a:ext uri="{FF2B5EF4-FFF2-40B4-BE49-F238E27FC236}">
                <a16:creationId xmlns:a16="http://schemas.microsoft.com/office/drawing/2014/main" id="{AE01ECDD-28D4-47B8-BE1B-92BE2B15D228}"/>
              </a:ext>
            </a:extLst>
          </p:cNvPr>
          <p:cNvSpPr>
            <a:spLocks noGrp="1"/>
          </p:cNvSpPr>
          <p:nvPr>
            <p:ph type="body" sz="quarter" idx="13" hasCustomPrompt="1"/>
          </p:nvPr>
        </p:nvSpPr>
        <p:spPr>
          <a:xfrm>
            <a:off x="476595" y="5740111"/>
            <a:ext cx="4114801" cy="650553"/>
          </a:xfrm>
          <a:prstGeom prst="rect">
            <a:avLst/>
          </a:prstGeom>
        </p:spPr>
        <p:txBody>
          <a:bodyPr>
            <a:noAutofit/>
          </a:bodyPr>
          <a:lstStyle>
            <a:lvl1pPr marL="0" indent="0">
              <a:buClr>
                <a:srgbClr val="67CB33"/>
              </a:buClr>
              <a:buNone/>
              <a:defRPr sz="1200" b="0">
                <a:solidFill>
                  <a:schemeClr val="tx1"/>
                </a:solidFill>
              </a:defRPr>
            </a:lvl1pPr>
            <a:lvl2pPr marL="457200" indent="0">
              <a:buClr>
                <a:srgbClr val="67CB33"/>
              </a:buClr>
              <a:buNone/>
              <a:defRPr sz="1100" b="0">
                <a:solidFill>
                  <a:schemeClr val="tx1"/>
                </a:solidFill>
              </a:defRPr>
            </a:lvl2pPr>
            <a:lvl3pPr marL="914400" indent="0">
              <a:buClr>
                <a:srgbClr val="67CB33"/>
              </a:buClr>
              <a:buNone/>
              <a:defRPr sz="1050" b="0">
                <a:solidFill>
                  <a:schemeClr val="tx1"/>
                </a:solidFill>
              </a:defRPr>
            </a:lvl3pPr>
            <a:lvl4pPr marL="1371600" indent="0">
              <a:buClr>
                <a:srgbClr val="67CB33"/>
              </a:buClr>
              <a:buNone/>
              <a:defRPr sz="1000" b="0">
                <a:solidFill>
                  <a:schemeClr val="tx1"/>
                </a:solidFill>
              </a:defRPr>
            </a:lvl4pPr>
            <a:lvl5pPr marL="1828800" indent="0">
              <a:buClr>
                <a:srgbClr val="67CB33"/>
              </a:buClr>
              <a:buNone/>
              <a:defRPr sz="1000" b="0">
                <a:solidFill>
                  <a:schemeClr val="tx1"/>
                </a:solidFill>
              </a:defRPr>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pic>
        <p:nvPicPr>
          <p:cNvPr id="20" name="Рисунок 19">
            <a:extLst>
              <a:ext uri="{FF2B5EF4-FFF2-40B4-BE49-F238E27FC236}">
                <a16:creationId xmlns:a16="http://schemas.microsoft.com/office/drawing/2014/main" id="{E85B7074-D1D7-4892-8CFB-E90D8104C83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rot="20686247">
            <a:off x="5413129" y="3461335"/>
            <a:ext cx="7469372" cy="2944715"/>
          </a:xfrm>
          <a:prstGeom prst="rect">
            <a:avLst/>
          </a:prstGeom>
        </p:spPr>
      </p:pic>
    </p:spTree>
    <p:extLst>
      <p:ext uri="{BB962C8B-B14F-4D97-AF65-F5344CB8AC3E}">
        <p14:creationId xmlns:p14="http://schemas.microsoft.com/office/powerpoint/2010/main" val="145539459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lajd treść_7">
    <p:spTree>
      <p:nvGrpSpPr>
        <p:cNvPr id="1" name=""/>
        <p:cNvGrpSpPr/>
        <p:nvPr/>
      </p:nvGrpSpPr>
      <p:grpSpPr>
        <a:xfrm>
          <a:off x="0" y="0"/>
          <a:ext cx="0" cy="0"/>
          <a:chOff x="0" y="0"/>
          <a:chExt cx="0" cy="0"/>
        </a:xfrm>
      </p:grpSpPr>
      <p:sp>
        <p:nvSpPr>
          <p:cNvPr id="20" name="Прямоугольник 19">
            <a:extLst>
              <a:ext uri="{FF2B5EF4-FFF2-40B4-BE49-F238E27FC236}">
                <a16:creationId xmlns:a16="http://schemas.microsoft.com/office/drawing/2014/main" id="{B0630E6D-AC42-4317-9EA0-8C6A51838959}"/>
              </a:ext>
            </a:extLst>
          </p:cNvPr>
          <p:cNvSpPr/>
          <p:nvPr userDrawn="1"/>
        </p:nvSpPr>
        <p:spPr>
          <a:xfrm>
            <a:off x="-1" y="-20939"/>
            <a:ext cx="12192001" cy="6895564"/>
          </a:xfrm>
          <a:prstGeom prst="rect">
            <a:avLst/>
          </a:prstGeom>
          <a:solidFill>
            <a:schemeClr val="bg1"/>
          </a:solidFill>
          <a:ln w="487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x-none" dirty="0"/>
          </a:p>
        </p:txBody>
      </p:sp>
      <p:sp>
        <p:nvSpPr>
          <p:cNvPr id="4" name="Дата 3">
            <a:extLst>
              <a:ext uri="{FF2B5EF4-FFF2-40B4-BE49-F238E27FC236}">
                <a16:creationId xmlns:a16="http://schemas.microsoft.com/office/drawing/2014/main" id="{A416CFE5-1494-48E9-B242-0B96C6E16D91}"/>
              </a:ext>
            </a:extLst>
          </p:cNvPr>
          <p:cNvSpPr>
            <a:spLocks noGrp="1"/>
          </p:cNvSpPr>
          <p:nvPr>
            <p:ph type="dt" sz="half" idx="10"/>
          </p:nvPr>
        </p:nvSpPr>
        <p:spPr/>
        <p:txBody>
          <a:bodyPr/>
          <a:lstStyle/>
          <a:p>
            <a:fld id="{09045138-5881-4434-AD68-66604430A882}" type="datetimeFigureOut">
              <a:rPr lang="x-none" smtClean="0"/>
              <a:pPr/>
              <a:t>2022-05-05</a:t>
            </a:fld>
            <a:endParaRPr lang="x-none"/>
          </a:p>
        </p:txBody>
      </p:sp>
      <p:sp>
        <p:nvSpPr>
          <p:cNvPr id="5" name="Нижний колонтитул 4">
            <a:extLst>
              <a:ext uri="{FF2B5EF4-FFF2-40B4-BE49-F238E27FC236}">
                <a16:creationId xmlns:a16="http://schemas.microsoft.com/office/drawing/2014/main" id="{194CA59E-F9BF-4972-9722-1AB81D2FFCFF}"/>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id="{B6ADC5E8-88FB-4155-BCF2-A8BCD6D42406}"/>
              </a:ext>
            </a:extLst>
          </p:cNvPr>
          <p:cNvSpPr>
            <a:spLocks noGrp="1"/>
          </p:cNvSpPr>
          <p:nvPr>
            <p:ph type="sldNum" sz="quarter" idx="12"/>
          </p:nvPr>
        </p:nvSpPr>
        <p:spPr/>
        <p:txBody>
          <a:bodyPr/>
          <a:lstStyle/>
          <a:p>
            <a:fld id="{08053FD8-8717-41FB-851C-AD5BA318FFF6}" type="slidenum">
              <a:rPr lang="x-none" smtClean="0"/>
              <a:pPr/>
              <a:t>‹#›</a:t>
            </a:fld>
            <a:endParaRPr lang="x-none"/>
          </a:p>
        </p:txBody>
      </p:sp>
      <p:sp>
        <p:nvSpPr>
          <p:cNvPr id="9" name="Заголовок 1">
            <a:extLst>
              <a:ext uri="{FF2B5EF4-FFF2-40B4-BE49-F238E27FC236}">
                <a16:creationId xmlns:a16="http://schemas.microsoft.com/office/drawing/2014/main" id="{B3FB26A2-3FBC-43AA-9DC6-98C0C18C2E72}"/>
              </a:ext>
            </a:extLst>
          </p:cNvPr>
          <p:cNvSpPr>
            <a:spLocks noGrp="1"/>
          </p:cNvSpPr>
          <p:nvPr>
            <p:ph type="ctrTitle" hasCustomPrompt="1"/>
          </p:nvPr>
        </p:nvSpPr>
        <p:spPr>
          <a:xfrm>
            <a:off x="476596" y="1284316"/>
            <a:ext cx="5619404" cy="594360"/>
          </a:xfrm>
          <a:prstGeom prst="rect">
            <a:avLst/>
          </a:prstGeom>
        </p:spPr>
        <p:txBody>
          <a:bodyPr anchor="b">
            <a:noAutofit/>
          </a:bodyPr>
          <a:lstStyle>
            <a:lvl1pPr algn="l">
              <a:defRPr sz="3600" b="1">
                <a:solidFill>
                  <a:srgbClr val="3A8CF0"/>
                </a:solidFill>
                <a:latin typeface="Blogger Sans" panose="02000506030000020004" pitchFamily="2" charset="-52"/>
              </a:defRPr>
            </a:lvl1pPr>
          </a:lstStyle>
          <a:p>
            <a:r>
              <a:rPr lang="pl-PL"/>
              <a:t>NAGŁÓWEK</a:t>
            </a:r>
            <a:endParaRPr lang="x-none" dirty="0"/>
          </a:p>
        </p:txBody>
      </p:sp>
      <p:pic>
        <p:nvPicPr>
          <p:cNvPr id="2" name="Рисунок 1">
            <a:extLst>
              <a:ext uri="{FF2B5EF4-FFF2-40B4-BE49-F238E27FC236}">
                <a16:creationId xmlns:a16="http://schemas.microsoft.com/office/drawing/2014/main" id="{10E146AF-D3A7-4E69-9CE1-ED956AD5EC04}"/>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448285" y="-20939"/>
            <a:ext cx="4507589" cy="1082077"/>
          </a:xfrm>
          <a:prstGeom prst="rect">
            <a:avLst/>
          </a:prstGeom>
        </p:spPr>
      </p:pic>
      <p:sp>
        <p:nvSpPr>
          <p:cNvPr id="8" name="Текст 2">
            <a:extLst>
              <a:ext uri="{FF2B5EF4-FFF2-40B4-BE49-F238E27FC236}">
                <a16:creationId xmlns:a16="http://schemas.microsoft.com/office/drawing/2014/main" id="{7D0503AB-F55C-4679-B935-A6A5E6D677F5}"/>
              </a:ext>
            </a:extLst>
          </p:cNvPr>
          <p:cNvSpPr>
            <a:spLocks noGrp="1"/>
          </p:cNvSpPr>
          <p:nvPr>
            <p:ph idx="1"/>
          </p:nvPr>
        </p:nvSpPr>
        <p:spPr>
          <a:xfrm>
            <a:off x="453009" y="2526939"/>
            <a:ext cx="10900791" cy="3095986"/>
          </a:xfrm>
          <a:prstGeom prst="rect">
            <a:avLst/>
          </a:prstGeom>
        </p:spPr>
        <p:txBody>
          <a:bodyPr vert="horz" lIns="91440" tIns="45720" rIns="91440" bIns="45720" rtlCol="0">
            <a:normAutofit/>
          </a:bodyPr>
          <a:lstStyle>
            <a:lvl1pPr>
              <a:buClr>
                <a:srgbClr val="3A8CF0"/>
              </a:buClr>
              <a:defRPr/>
            </a:lvl1pPr>
            <a:lvl2pPr>
              <a:buClr>
                <a:srgbClr val="3A8CF0"/>
              </a:buClr>
              <a:defRPr/>
            </a:lvl2pPr>
            <a:lvl3pPr>
              <a:buClr>
                <a:srgbClr val="3A8CF0"/>
              </a:buClr>
              <a:defRPr/>
            </a:lvl3pPr>
            <a:lvl4pPr>
              <a:buClr>
                <a:srgbClr val="3A8CF0"/>
              </a:buClr>
              <a:defRPr/>
            </a:lvl4pPr>
            <a:lvl5pPr>
              <a:buClr>
                <a:srgbClr val="3A8CF0"/>
              </a:buClr>
              <a:defRPr/>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Tree>
    <p:extLst>
      <p:ext uri="{BB962C8B-B14F-4D97-AF65-F5344CB8AC3E}">
        <p14:creationId xmlns:p14="http://schemas.microsoft.com/office/powerpoint/2010/main" val="582080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ajd treść_7">
    <p:spTree>
      <p:nvGrpSpPr>
        <p:cNvPr id="1" name=""/>
        <p:cNvGrpSpPr/>
        <p:nvPr/>
      </p:nvGrpSpPr>
      <p:grpSpPr>
        <a:xfrm>
          <a:off x="0" y="0"/>
          <a:ext cx="0" cy="0"/>
          <a:chOff x="0" y="0"/>
          <a:chExt cx="0" cy="0"/>
        </a:xfrm>
      </p:grpSpPr>
      <p:sp>
        <p:nvSpPr>
          <p:cNvPr id="20" name="Прямоугольник 19">
            <a:extLst>
              <a:ext uri="{FF2B5EF4-FFF2-40B4-BE49-F238E27FC236}">
                <a16:creationId xmlns:a16="http://schemas.microsoft.com/office/drawing/2014/main" id="{B0630E6D-AC42-4317-9EA0-8C6A51838959}"/>
              </a:ext>
            </a:extLst>
          </p:cNvPr>
          <p:cNvSpPr/>
          <p:nvPr userDrawn="1"/>
        </p:nvSpPr>
        <p:spPr>
          <a:xfrm>
            <a:off x="-1" y="-20939"/>
            <a:ext cx="12192001" cy="6895564"/>
          </a:xfrm>
          <a:prstGeom prst="rect">
            <a:avLst/>
          </a:prstGeom>
          <a:solidFill>
            <a:schemeClr val="bg1"/>
          </a:solidFill>
          <a:ln w="487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x-none" dirty="0"/>
          </a:p>
        </p:txBody>
      </p:sp>
      <p:sp>
        <p:nvSpPr>
          <p:cNvPr id="4" name="Дата 3">
            <a:extLst>
              <a:ext uri="{FF2B5EF4-FFF2-40B4-BE49-F238E27FC236}">
                <a16:creationId xmlns:a16="http://schemas.microsoft.com/office/drawing/2014/main" id="{A416CFE5-1494-48E9-B242-0B96C6E16D91}"/>
              </a:ext>
            </a:extLst>
          </p:cNvPr>
          <p:cNvSpPr>
            <a:spLocks noGrp="1"/>
          </p:cNvSpPr>
          <p:nvPr>
            <p:ph type="dt" sz="half" idx="10"/>
          </p:nvPr>
        </p:nvSpPr>
        <p:spPr/>
        <p:txBody>
          <a:bodyPr/>
          <a:lstStyle/>
          <a:p>
            <a:fld id="{09045138-5881-4434-AD68-66604430A882}" type="datetimeFigureOut">
              <a:rPr lang="x-none" smtClean="0"/>
              <a:pPr/>
              <a:t>2022-05-05</a:t>
            </a:fld>
            <a:endParaRPr lang="x-none"/>
          </a:p>
        </p:txBody>
      </p:sp>
      <p:sp>
        <p:nvSpPr>
          <p:cNvPr id="5" name="Нижний колонтитул 4">
            <a:extLst>
              <a:ext uri="{FF2B5EF4-FFF2-40B4-BE49-F238E27FC236}">
                <a16:creationId xmlns:a16="http://schemas.microsoft.com/office/drawing/2014/main" id="{194CA59E-F9BF-4972-9722-1AB81D2FFCFF}"/>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id="{B6ADC5E8-88FB-4155-BCF2-A8BCD6D42406}"/>
              </a:ext>
            </a:extLst>
          </p:cNvPr>
          <p:cNvSpPr>
            <a:spLocks noGrp="1"/>
          </p:cNvSpPr>
          <p:nvPr>
            <p:ph type="sldNum" sz="quarter" idx="12"/>
          </p:nvPr>
        </p:nvSpPr>
        <p:spPr/>
        <p:txBody>
          <a:bodyPr/>
          <a:lstStyle/>
          <a:p>
            <a:fld id="{08053FD8-8717-41FB-851C-AD5BA318FFF6}" type="slidenum">
              <a:rPr lang="x-none" smtClean="0"/>
              <a:pPr/>
              <a:t>‹#›</a:t>
            </a:fld>
            <a:endParaRPr lang="x-none"/>
          </a:p>
        </p:txBody>
      </p:sp>
      <p:sp>
        <p:nvSpPr>
          <p:cNvPr id="9" name="Заголовок 1">
            <a:extLst>
              <a:ext uri="{FF2B5EF4-FFF2-40B4-BE49-F238E27FC236}">
                <a16:creationId xmlns:a16="http://schemas.microsoft.com/office/drawing/2014/main" id="{B3FB26A2-3FBC-43AA-9DC6-98C0C18C2E72}"/>
              </a:ext>
            </a:extLst>
          </p:cNvPr>
          <p:cNvSpPr>
            <a:spLocks noGrp="1"/>
          </p:cNvSpPr>
          <p:nvPr>
            <p:ph type="ctrTitle" hasCustomPrompt="1"/>
          </p:nvPr>
        </p:nvSpPr>
        <p:spPr>
          <a:xfrm>
            <a:off x="476596" y="1284316"/>
            <a:ext cx="5619404" cy="594360"/>
          </a:xfrm>
          <a:prstGeom prst="rect">
            <a:avLst/>
          </a:prstGeom>
        </p:spPr>
        <p:txBody>
          <a:bodyPr anchor="b">
            <a:noAutofit/>
          </a:bodyPr>
          <a:lstStyle>
            <a:lvl1pPr algn="l">
              <a:defRPr sz="3600" b="1">
                <a:solidFill>
                  <a:srgbClr val="3A8CF0"/>
                </a:solidFill>
                <a:latin typeface="Blogger Sans" panose="02000506030000020004" pitchFamily="2" charset="-52"/>
              </a:defRPr>
            </a:lvl1pPr>
          </a:lstStyle>
          <a:p>
            <a:r>
              <a:rPr lang="pl-PL" dirty="0"/>
              <a:t>NAGŁÓWEK</a:t>
            </a:r>
            <a:endParaRPr lang="x-none" dirty="0"/>
          </a:p>
        </p:txBody>
      </p:sp>
      <p:sp>
        <p:nvSpPr>
          <p:cNvPr id="10" name="Freeform 9">
            <a:extLst>
              <a:ext uri="{FF2B5EF4-FFF2-40B4-BE49-F238E27FC236}">
                <a16:creationId xmlns:a16="http://schemas.microsoft.com/office/drawing/2014/main" id="{010E32AE-3E32-4008-870F-118E13F376F0}"/>
              </a:ext>
            </a:extLst>
          </p:cNvPr>
          <p:cNvSpPr>
            <a:spLocks/>
          </p:cNvSpPr>
          <p:nvPr userDrawn="1"/>
        </p:nvSpPr>
        <p:spPr bwMode="auto">
          <a:xfrm>
            <a:off x="6666475" y="879209"/>
            <a:ext cx="6766787" cy="6190185"/>
          </a:xfrm>
          <a:custGeom>
            <a:avLst/>
            <a:gdLst>
              <a:gd name="T0" fmla="*/ 1896 w 1918"/>
              <a:gd name="T1" fmla="*/ 758 h 1754"/>
              <a:gd name="T2" fmla="*/ 1855 w 1918"/>
              <a:gd name="T3" fmla="*/ 1153 h 1754"/>
              <a:gd name="T4" fmla="*/ 1682 w 1918"/>
              <a:gd name="T5" fmla="*/ 1429 h 1754"/>
              <a:gd name="T6" fmla="*/ 1106 w 1918"/>
              <a:gd name="T7" fmla="*/ 1733 h 1754"/>
              <a:gd name="T8" fmla="*/ 748 w 1918"/>
              <a:gd name="T9" fmla="*/ 1731 h 1754"/>
              <a:gd name="T10" fmla="*/ 384 w 1918"/>
              <a:gd name="T11" fmla="*/ 1496 h 1754"/>
              <a:gd name="T12" fmla="*/ 122 w 1918"/>
              <a:gd name="T13" fmla="*/ 1295 h 1754"/>
              <a:gd name="T14" fmla="*/ 77 w 1918"/>
              <a:gd name="T15" fmla="*/ 1051 h 1754"/>
              <a:gd name="T16" fmla="*/ 36 w 1918"/>
              <a:gd name="T17" fmla="*/ 697 h 1754"/>
              <a:gd name="T18" fmla="*/ 254 w 1918"/>
              <a:gd name="T19" fmla="*/ 398 h 1754"/>
              <a:gd name="T20" fmla="*/ 832 w 1918"/>
              <a:gd name="T21" fmla="*/ 45 h 1754"/>
              <a:gd name="T22" fmla="*/ 1598 w 1918"/>
              <a:gd name="T23" fmla="*/ 162 h 1754"/>
              <a:gd name="T24" fmla="*/ 1828 w 1918"/>
              <a:gd name="T25" fmla="*/ 430 h 1754"/>
              <a:gd name="T26" fmla="*/ 1896 w 1918"/>
              <a:gd name="T27" fmla="*/ 758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18" h="1754">
                <a:moveTo>
                  <a:pt x="1896" y="758"/>
                </a:moveTo>
                <a:cubicBezTo>
                  <a:pt x="1918" y="894"/>
                  <a:pt x="1902" y="1029"/>
                  <a:pt x="1855" y="1153"/>
                </a:cubicBezTo>
                <a:cubicBezTo>
                  <a:pt x="1816" y="1253"/>
                  <a:pt x="1758" y="1347"/>
                  <a:pt x="1682" y="1429"/>
                </a:cubicBezTo>
                <a:cubicBezTo>
                  <a:pt x="1540" y="1582"/>
                  <a:pt x="1339" y="1695"/>
                  <a:pt x="1106" y="1733"/>
                </a:cubicBezTo>
                <a:cubicBezTo>
                  <a:pt x="983" y="1754"/>
                  <a:pt x="862" y="1752"/>
                  <a:pt x="748" y="1731"/>
                </a:cubicBezTo>
                <a:cubicBezTo>
                  <a:pt x="585" y="1701"/>
                  <a:pt x="502" y="1594"/>
                  <a:pt x="384" y="1496"/>
                </a:cubicBezTo>
                <a:cubicBezTo>
                  <a:pt x="303" y="1429"/>
                  <a:pt x="171" y="1386"/>
                  <a:pt x="122" y="1295"/>
                </a:cubicBezTo>
                <a:cubicBezTo>
                  <a:pt x="84" y="1224"/>
                  <a:pt x="50" y="1146"/>
                  <a:pt x="77" y="1051"/>
                </a:cubicBezTo>
                <a:cubicBezTo>
                  <a:pt x="110" y="931"/>
                  <a:pt x="0" y="810"/>
                  <a:pt x="36" y="697"/>
                </a:cubicBezTo>
                <a:cubicBezTo>
                  <a:pt x="73" y="583"/>
                  <a:pt x="171" y="489"/>
                  <a:pt x="254" y="398"/>
                </a:cubicBezTo>
                <a:cubicBezTo>
                  <a:pt x="396" y="242"/>
                  <a:pt x="598" y="0"/>
                  <a:pt x="832" y="45"/>
                </a:cubicBezTo>
                <a:cubicBezTo>
                  <a:pt x="1078" y="92"/>
                  <a:pt x="1480" y="97"/>
                  <a:pt x="1598" y="162"/>
                </a:cubicBezTo>
                <a:cubicBezTo>
                  <a:pt x="1664" y="198"/>
                  <a:pt x="1769" y="354"/>
                  <a:pt x="1828" y="430"/>
                </a:cubicBezTo>
                <a:cubicBezTo>
                  <a:pt x="1905" y="529"/>
                  <a:pt x="1874" y="629"/>
                  <a:pt x="1896" y="758"/>
                </a:cubicBezTo>
                <a:close/>
              </a:path>
            </a:pathLst>
          </a:custGeom>
          <a:blipFill>
            <a:blip r:embed="rId2" cstate="print"/>
            <a:stretch>
              <a:fillRect l="-10116" r="-5690"/>
            </a:stretch>
          </a:blipFill>
          <a:ln>
            <a:noFill/>
          </a:ln>
        </p:spPr>
        <p:txBody>
          <a:bodyPr vert="horz" wrap="square" lIns="91440" tIns="45720" rIns="91440" bIns="45720" numCol="1" anchor="t" anchorCtr="0" compatLnSpc="1">
            <a:prstTxWarp prst="textNoShape">
              <a:avLst/>
            </a:prstTxWarp>
          </a:bodyPr>
          <a:lstStyle/>
          <a:p>
            <a:endParaRPr lang="pl-PL"/>
          </a:p>
        </p:txBody>
      </p:sp>
      <p:pic>
        <p:nvPicPr>
          <p:cNvPr id="12" name="Рисунок 1">
            <a:extLst>
              <a:ext uri="{FF2B5EF4-FFF2-40B4-BE49-F238E27FC236}">
                <a16:creationId xmlns:a16="http://schemas.microsoft.com/office/drawing/2014/main" id="{10E146AF-D3A7-4E69-9CE1-ED956AD5EC04}"/>
              </a:ext>
            </a:extLst>
          </p:cNvPr>
          <p:cNvPicPr>
            <a:picLocks noChangeAspect="1"/>
          </p:cNvPicPr>
          <p:nvPr userDrawn="1"/>
        </p:nvPicPr>
        <p:blipFill>
          <a:blip r:embed="rId3" cstate="print">
            <a:extLst>
              <a:ext uri="{96DAC541-7B7A-43D3-8B79-37D633B846F1}">
                <asvg:svgBlip xmlns="" xmlns:asvg="http://schemas.microsoft.com/office/drawing/2016/SVG/main" r:embed="rId4"/>
              </a:ext>
            </a:extLst>
          </a:blip>
          <a:stretch>
            <a:fillRect/>
          </a:stretch>
        </p:blipFill>
        <p:spPr>
          <a:xfrm>
            <a:off x="448285" y="-20939"/>
            <a:ext cx="4507589" cy="1082077"/>
          </a:xfrm>
          <a:prstGeom prst="rect">
            <a:avLst/>
          </a:prstGeom>
        </p:spPr>
      </p:pic>
      <p:sp>
        <p:nvSpPr>
          <p:cNvPr id="13" name="Текст 2">
            <a:extLst>
              <a:ext uri="{FF2B5EF4-FFF2-40B4-BE49-F238E27FC236}">
                <a16:creationId xmlns:a16="http://schemas.microsoft.com/office/drawing/2014/main" id="{7D0503AB-F55C-4679-B935-A6A5E6D677F5}"/>
              </a:ext>
            </a:extLst>
          </p:cNvPr>
          <p:cNvSpPr>
            <a:spLocks noGrp="1"/>
          </p:cNvSpPr>
          <p:nvPr>
            <p:ph idx="1"/>
          </p:nvPr>
        </p:nvSpPr>
        <p:spPr>
          <a:xfrm>
            <a:off x="453009" y="2526939"/>
            <a:ext cx="10900791" cy="3095986"/>
          </a:xfrm>
          <a:prstGeom prst="rect">
            <a:avLst/>
          </a:prstGeom>
        </p:spPr>
        <p:txBody>
          <a:bodyPr vert="horz" lIns="91440" tIns="45720" rIns="91440" bIns="45720" rtlCol="0">
            <a:normAutofit/>
          </a:bodyPr>
          <a:lstStyle>
            <a:lvl1pPr marL="285750" indent="-285750">
              <a:buClr>
                <a:srgbClr val="3A8CF0"/>
              </a:buClr>
              <a:buFont typeface="Arial" panose="020B0604020202020204" pitchFamily="34" charset="0"/>
              <a:buChar char="•"/>
              <a:defRPr sz="2400"/>
            </a:lvl1pPr>
            <a:lvl2pPr marL="742950" indent="-285750">
              <a:buClr>
                <a:srgbClr val="3A8CF0"/>
              </a:buClr>
              <a:buFont typeface="Arial" panose="020B0604020202020204" pitchFamily="34" charset="0"/>
              <a:buChar char="•"/>
              <a:defRPr sz="2000"/>
            </a:lvl2pPr>
            <a:lvl3pPr marL="1200150" indent="-285750">
              <a:buClr>
                <a:srgbClr val="3A8CF0"/>
              </a:buClr>
              <a:buFont typeface="Arial" panose="020B0604020202020204" pitchFamily="34" charset="0"/>
              <a:buChar char="•"/>
              <a:defRPr/>
            </a:lvl3pPr>
            <a:lvl4pPr marL="1657350" indent="-285750">
              <a:buClr>
                <a:srgbClr val="3A8CF0"/>
              </a:buClr>
              <a:buFont typeface="Arial" panose="020B0604020202020204" pitchFamily="34" charset="0"/>
              <a:buChar char="•"/>
              <a:defRPr sz="1600"/>
            </a:lvl4pPr>
            <a:lvl5pPr marL="2114550" indent="-285750">
              <a:buClr>
                <a:srgbClr val="3A8CF0"/>
              </a:buClr>
              <a:buFont typeface="Arial" panose="020B0604020202020204" pitchFamily="34" charset="0"/>
              <a:buChar char="•"/>
              <a:defRPr sz="1400"/>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pic>
        <p:nvPicPr>
          <p:cNvPr id="14" name="Obraz 13">
            <a:extLst>
              <a:ext uri="{FF2B5EF4-FFF2-40B4-BE49-F238E27FC236}">
                <a16:creationId xmlns:a16="http://schemas.microsoft.com/office/drawing/2014/main" id="{ECA3446D-99CF-46FD-8416-D5AA1F049F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65122" y="-892978"/>
            <a:ext cx="6785952" cy="7956945"/>
          </a:xfrm>
          <a:prstGeom prst="rect">
            <a:avLst/>
          </a:prstGeom>
        </p:spPr>
      </p:pic>
    </p:spTree>
    <p:extLst>
      <p:ext uri="{BB962C8B-B14F-4D97-AF65-F5344CB8AC3E}">
        <p14:creationId xmlns:p14="http://schemas.microsoft.com/office/powerpoint/2010/main" val="254106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lajd treść_7">
    <p:spTree>
      <p:nvGrpSpPr>
        <p:cNvPr id="1" name=""/>
        <p:cNvGrpSpPr/>
        <p:nvPr/>
      </p:nvGrpSpPr>
      <p:grpSpPr>
        <a:xfrm>
          <a:off x="0" y="0"/>
          <a:ext cx="0" cy="0"/>
          <a:chOff x="0" y="0"/>
          <a:chExt cx="0" cy="0"/>
        </a:xfrm>
      </p:grpSpPr>
      <p:sp>
        <p:nvSpPr>
          <p:cNvPr id="20" name="Прямоугольник 19">
            <a:extLst>
              <a:ext uri="{FF2B5EF4-FFF2-40B4-BE49-F238E27FC236}">
                <a16:creationId xmlns:a16="http://schemas.microsoft.com/office/drawing/2014/main" id="{B0630E6D-AC42-4317-9EA0-8C6A51838959}"/>
              </a:ext>
            </a:extLst>
          </p:cNvPr>
          <p:cNvSpPr/>
          <p:nvPr userDrawn="1"/>
        </p:nvSpPr>
        <p:spPr>
          <a:xfrm>
            <a:off x="-1" y="-20939"/>
            <a:ext cx="12192001" cy="6895564"/>
          </a:xfrm>
          <a:prstGeom prst="rect">
            <a:avLst/>
          </a:prstGeom>
          <a:solidFill>
            <a:schemeClr val="bg1"/>
          </a:solidFill>
          <a:ln w="487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x-none" dirty="0"/>
          </a:p>
        </p:txBody>
      </p:sp>
      <p:sp>
        <p:nvSpPr>
          <p:cNvPr id="4" name="Дата 3">
            <a:extLst>
              <a:ext uri="{FF2B5EF4-FFF2-40B4-BE49-F238E27FC236}">
                <a16:creationId xmlns:a16="http://schemas.microsoft.com/office/drawing/2014/main" id="{A416CFE5-1494-48E9-B242-0B96C6E16D91}"/>
              </a:ext>
            </a:extLst>
          </p:cNvPr>
          <p:cNvSpPr>
            <a:spLocks noGrp="1"/>
          </p:cNvSpPr>
          <p:nvPr>
            <p:ph type="dt" sz="half" idx="10"/>
          </p:nvPr>
        </p:nvSpPr>
        <p:spPr/>
        <p:txBody>
          <a:bodyPr/>
          <a:lstStyle/>
          <a:p>
            <a:fld id="{09045138-5881-4434-AD68-66604430A882}" type="datetimeFigureOut">
              <a:rPr lang="x-none" smtClean="0"/>
              <a:pPr/>
              <a:t>2022-05-05</a:t>
            </a:fld>
            <a:endParaRPr lang="x-none"/>
          </a:p>
        </p:txBody>
      </p:sp>
      <p:sp>
        <p:nvSpPr>
          <p:cNvPr id="5" name="Нижний колонтитул 4">
            <a:extLst>
              <a:ext uri="{FF2B5EF4-FFF2-40B4-BE49-F238E27FC236}">
                <a16:creationId xmlns:a16="http://schemas.microsoft.com/office/drawing/2014/main" id="{194CA59E-F9BF-4972-9722-1AB81D2FFCFF}"/>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id="{B6ADC5E8-88FB-4155-BCF2-A8BCD6D42406}"/>
              </a:ext>
            </a:extLst>
          </p:cNvPr>
          <p:cNvSpPr>
            <a:spLocks noGrp="1"/>
          </p:cNvSpPr>
          <p:nvPr>
            <p:ph type="sldNum" sz="quarter" idx="12"/>
          </p:nvPr>
        </p:nvSpPr>
        <p:spPr/>
        <p:txBody>
          <a:bodyPr/>
          <a:lstStyle/>
          <a:p>
            <a:fld id="{08053FD8-8717-41FB-851C-AD5BA318FFF6}" type="slidenum">
              <a:rPr lang="x-none" smtClean="0"/>
              <a:pPr/>
              <a:t>‹#›</a:t>
            </a:fld>
            <a:endParaRPr lang="x-none"/>
          </a:p>
        </p:txBody>
      </p:sp>
      <p:sp>
        <p:nvSpPr>
          <p:cNvPr id="9" name="Заголовок 1">
            <a:extLst>
              <a:ext uri="{FF2B5EF4-FFF2-40B4-BE49-F238E27FC236}">
                <a16:creationId xmlns:a16="http://schemas.microsoft.com/office/drawing/2014/main" id="{B3FB26A2-3FBC-43AA-9DC6-98C0C18C2E72}"/>
              </a:ext>
            </a:extLst>
          </p:cNvPr>
          <p:cNvSpPr>
            <a:spLocks noGrp="1"/>
          </p:cNvSpPr>
          <p:nvPr>
            <p:ph type="ctrTitle" hasCustomPrompt="1"/>
          </p:nvPr>
        </p:nvSpPr>
        <p:spPr>
          <a:xfrm>
            <a:off x="476596" y="1284316"/>
            <a:ext cx="5619404" cy="594360"/>
          </a:xfrm>
          <a:prstGeom prst="rect">
            <a:avLst/>
          </a:prstGeom>
        </p:spPr>
        <p:txBody>
          <a:bodyPr anchor="b">
            <a:noAutofit/>
          </a:bodyPr>
          <a:lstStyle>
            <a:lvl1pPr algn="l">
              <a:defRPr sz="3600" b="1">
                <a:solidFill>
                  <a:srgbClr val="FDC91E"/>
                </a:solidFill>
                <a:latin typeface="Blogger Sans" panose="02000506030000020004" pitchFamily="2" charset="-52"/>
              </a:defRPr>
            </a:lvl1pPr>
          </a:lstStyle>
          <a:p>
            <a:r>
              <a:rPr lang="pl-PL" dirty="0"/>
              <a:t>NAGŁÓWEK</a:t>
            </a:r>
            <a:endParaRPr lang="x-none" dirty="0"/>
          </a:p>
        </p:txBody>
      </p:sp>
      <p:pic>
        <p:nvPicPr>
          <p:cNvPr id="11" name="Obraz 10">
            <a:extLst>
              <a:ext uri="{FF2B5EF4-FFF2-40B4-BE49-F238E27FC236}">
                <a16:creationId xmlns:a16="http://schemas.microsoft.com/office/drawing/2014/main" id="{AF46CA95-04E8-436E-A9FC-CA3F46F909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3156" y="-293690"/>
            <a:ext cx="5387564" cy="1332445"/>
          </a:xfrm>
          <a:prstGeom prst="rect">
            <a:avLst/>
          </a:prstGeom>
        </p:spPr>
      </p:pic>
      <p:sp>
        <p:nvSpPr>
          <p:cNvPr id="16" name="Текст 2">
            <a:extLst>
              <a:ext uri="{FF2B5EF4-FFF2-40B4-BE49-F238E27FC236}">
                <a16:creationId xmlns:a16="http://schemas.microsoft.com/office/drawing/2014/main" id="{7D0503AB-F55C-4679-B935-A6A5E6D677F5}"/>
              </a:ext>
            </a:extLst>
          </p:cNvPr>
          <p:cNvSpPr>
            <a:spLocks noGrp="1"/>
          </p:cNvSpPr>
          <p:nvPr>
            <p:ph idx="1"/>
          </p:nvPr>
        </p:nvSpPr>
        <p:spPr>
          <a:xfrm>
            <a:off x="453009" y="2526939"/>
            <a:ext cx="10900791" cy="3095986"/>
          </a:xfrm>
          <a:prstGeom prst="rect">
            <a:avLst/>
          </a:prstGeom>
        </p:spPr>
        <p:txBody>
          <a:bodyPr vert="horz" lIns="91440" tIns="45720" rIns="91440" bIns="45720" rtlCol="0">
            <a:normAutofit/>
          </a:bodyPr>
          <a:lstStyle>
            <a:lvl1pPr marL="285750" indent="-285750">
              <a:buClr>
                <a:srgbClr val="FDC91E"/>
              </a:buClr>
              <a:buFont typeface="Arial" panose="020B0604020202020204" pitchFamily="34" charset="0"/>
              <a:buChar char="•"/>
              <a:defRPr sz="2400"/>
            </a:lvl1pPr>
            <a:lvl2pPr marL="742950" indent="-285750">
              <a:buClr>
                <a:srgbClr val="FDC91E"/>
              </a:buClr>
              <a:buFont typeface="Arial" panose="020B0604020202020204" pitchFamily="34" charset="0"/>
              <a:buChar char="•"/>
              <a:defRPr sz="2000"/>
            </a:lvl2pPr>
            <a:lvl3pPr marL="1200150" indent="-285750">
              <a:buClr>
                <a:srgbClr val="FDC91E"/>
              </a:buClr>
              <a:buFont typeface="Arial" panose="020B0604020202020204" pitchFamily="34" charset="0"/>
              <a:buChar char="•"/>
              <a:defRPr/>
            </a:lvl3pPr>
            <a:lvl4pPr marL="1657350" indent="-285750">
              <a:buClr>
                <a:srgbClr val="FDC91E"/>
              </a:buClr>
              <a:buFont typeface="Arial" panose="020B0604020202020204" pitchFamily="34" charset="0"/>
              <a:buChar char="•"/>
              <a:defRPr sz="1600"/>
            </a:lvl4pPr>
            <a:lvl5pPr marL="2114550" indent="-285750">
              <a:buClr>
                <a:srgbClr val="FDC91E"/>
              </a:buClr>
              <a:buFont typeface="Arial" panose="020B0604020202020204" pitchFamily="34" charset="0"/>
              <a:buChar char="•"/>
              <a:defRPr sz="1400"/>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Tree>
    <p:extLst>
      <p:ext uri="{BB962C8B-B14F-4D97-AF65-F5344CB8AC3E}">
        <p14:creationId xmlns:p14="http://schemas.microsoft.com/office/powerpoint/2010/main" val="2214461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lajd treść_7">
    <p:spTree>
      <p:nvGrpSpPr>
        <p:cNvPr id="1" name=""/>
        <p:cNvGrpSpPr/>
        <p:nvPr/>
      </p:nvGrpSpPr>
      <p:grpSpPr>
        <a:xfrm>
          <a:off x="0" y="0"/>
          <a:ext cx="0" cy="0"/>
          <a:chOff x="0" y="0"/>
          <a:chExt cx="0" cy="0"/>
        </a:xfrm>
      </p:grpSpPr>
      <p:sp>
        <p:nvSpPr>
          <p:cNvPr id="20" name="Прямоугольник 19">
            <a:extLst>
              <a:ext uri="{FF2B5EF4-FFF2-40B4-BE49-F238E27FC236}">
                <a16:creationId xmlns:a16="http://schemas.microsoft.com/office/drawing/2014/main" id="{B0630E6D-AC42-4317-9EA0-8C6A51838959}"/>
              </a:ext>
            </a:extLst>
          </p:cNvPr>
          <p:cNvSpPr/>
          <p:nvPr userDrawn="1"/>
        </p:nvSpPr>
        <p:spPr>
          <a:xfrm>
            <a:off x="-1" y="-20939"/>
            <a:ext cx="12192001" cy="6895564"/>
          </a:xfrm>
          <a:prstGeom prst="rect">
            <a:avLst/>
          </a:prstGeom>
          <a:solidFill>
            <a:schemeClr val="bg1"/>
          </a:solidFill>
          <a:ln w="487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x-none" dirty="0"/>
          </a:p>
        </p:txBody>
      </p:sp>
      <p:sp>
        <p:nvSpPr>
          <p:cNvPr id="4" name="Дата 3">
            <a:extLst>
              <a:ext uri="{FF2B5EF4-FFF2-40B4-BE49-F238E27FC236}">
                <a16:creationId xmlns:a16="http://schemas.microsoft.com/office/drawing/2014/main" id="{A416CFE5-1494-48E9-B242-0B96C6E16D91}"/>
              </a:ext>
            </a:extLst>
          </p:cNvPr>
          <p:cNvSpPr>
            <a:spLocks noGrp="1"/>
          </p:cNvSpPr>
          <p:nvPr>
            <p:ph type="dt" sz="half" idx="10"/>
          </p:nvPr>
        </p:nvSpPr>
        <p:spPr/>
        <p:txBody>
          <a:bodyPr/>
          <a:lstStyle/>
          <a:p>
            <a:fld id="{09045138-5881-4434-AD68-66604430A882}" type="datetimeFigureOut">
              <a:rPr lang="x-none" smtClean="0"/>
              <a:pPr/>
              <a:t>2022-05-05</a:t>
            </a:fld>
            <a:endParaRPr lang="x-none"/>
          </a:p>
        </p:txBody>
      </p:sp>
      <p:sp>
        <p:nvSpPr>
          <p:cNvPr id="5" name="Нижний колонтитул 4">
            <a:extLst>
              <a:ext uri="{FF2B5EF4-FFF2-40B4-BE49-F238E27FC236}">
                <a16:creationId xmlns:a16="http://schemas.microsoft.com/office/drawing/2014/main" id="{194CA59E-F9BF-4972-9722-1AB81D2FFCFF}"/>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id="{B6ADC5E8-88FB-4155-BCF2-A8BCD6D42406}"/>
              </a:ext>
            </a:extLst>
          </p:cNvPr>
          <p:cNvSpPr>
            <a:spLocks noGrp="1"/>
          </p:cNvSpPr>
          <p:nvPr>
            <p:ph type="sldNum" sz="quarter" idx="12"/>
          </p:nvPr>
        </p:nvSpPr>
        <p:spPr/>
        <p:txBody>
          <a:bodyPr/>
          <a:lstStyle/>
          <a:p>
            <a:fld id="{08053FD8-8717-41FB-851C-AD5BA318FFF6}" type="slidenum">
              <a:rPr lang="x-none" smtClean="0"/>
              <a:pPr/>
              <a:t>‹#›</a:t>
            </a:fld>
            <a:endParaRPr lang="x-none"/>
          </a:p>
        </p:txBody>
      </p:sp>
      <p:sp>
        <p:nvSpPr>
          <p:cNvPr id="9" name="Заголовок 1">
            <a:extLst>
              <a:ext uri="{FF2B5EF4-FFF2-40B4-BE49-F238E27FC236}">
                <a16:creationId xmlns:a16="http://schemas.microsoft.com/office/drawing/2014/main" id="{B3FB26A2-3FBC-43AA-9DC6-98C0C18C2E72}"/>
              </a:ext>
            </a:extLst>
          </p:cNvPr>
          <p:cNvSpPr>
            <a:spLocks noGrp="1"/>
          </p:cNvSpPr>
          <p:nvPr>
            <p:ph type="ctrTitle" hasCustomPrompt="1"/>
          </p:nvPr>
        </p:nvSpPr>
        <p:spPr>
          <a:xfrm>
            <a:off x="476596" y="1284316"/>
            <a:ext cx="5619404" cy="594360"/>
          </a:xfrm>
          <a:prstGeom prst="rect">
            <a:avLst/>
          </a:prstGeom>
        </p:spPr>
        <p:txBody>
          <a:bodyPr anchor="b">
            <a:noAutofit/>
          </a:bodyPr>
          <a:lstStyle>
            <a:lvl1pPr algn="l">
              <a:defRPr sz="3600" b="1">
                <a:solidFill>
                  <a:srgbClr val="FDC91E"/>
                </a:solidFill>
                <a:latin typeface="Blogger Sans" panose="02000506030000020004" pitchFamily="2" charset="-52"/>
              </a:defRPr>
            </a:lvl1pPr>
          </a:lstStyle>
          <a:p>
            <a:r>
              <a:rPr lang="pl-PL" dirty="0"/>
              <a:t>NAGŁÓWEK</a:t>
            </a:r>
            <a:endParaRPr lang="x-none" dirty="0"/>
          </a:p>
        </p:txBody>
      </p:sp>
      <p:pic>
        <p:nvPicPr>
          <p:cNvPr id="11" name="Obraz 10">
            <a:extLst>
              <a:ext uri="{FF2B5EF4-FFF2-40B4-BE49-F238E27FC236}">
                <a16:creationId xmlns:a16="http://schemas.microsoft.com/office/drawing/2014/main" id="{AF46CA95-04E8-436E-A9FC-CA3F46F909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3156" y="-293690"/>
            <a:ext cx="5387564" cy="1332445"/>
          </a:xfrm>
          <a:prstGeom prst="rect">
            <a:avLst/>
          </a:prstGeom>
        </p:spPr>
      </p:pic>
      <p:pic>
        <p:nvPicPr>
          <p:cNvPr id="13" name="Obraz 12">
            <a:extLst>
              <a:ext uri="{FF2B5EF4-FFF2-40B4-BE49-F238E27FC236}">
                <a16:creationId xmlns:a16="http://schemas.microsoft.com/office/drawing/2014/main" id="{22167878-DDBB-465B-9DA1-11A139B34C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97922" y="210649"/>
            <a:ext cx="6347696" cy="6813147"/>
          </a:xfrm>
          <a:prstGeom prst="rect">
            <a:avLst/>
          </a:prstGeom>
        </p:spPr>
      </p:pic>
      <p:sp>
        <p:nvSpPr>
          <p:cNvPr id="14" name="Freeform 5">
            <a:extLst>
              <a:ext uri="{FF2B5EF4-FFF2-40B4-BE49-F238E27FC236}">
                <a16:creationId xmlns:a16="http://schemas.microsoft.com/office/drawing/2014/main" id="{1457DBCC-EFB0-48E5-9A82-9399B19D0279}"/>
              </a:ext>
            </a:extLst>
          </p:cNvPr>
          <p:cNvSpPr>
            <a:spLocks/>
          </p:cNvSpPr>
          <p:nvPr userDrawn="1"/>
        </p:nvSpPr>
        <p:spPr bwMode="auto">
          <a:xfrm>
            <a:off x="6506794" y="1533473"/>
            <a:ext cx="6129952" cy="5444810"/>
          </a:xfrm>
          <a:custGeom>
            <a:avLst/>
            <a:gdLst>
              <a:gd name="T0" fmla="*/ 1251 w 1292"/>
              <a:gd name="T1" fmla="*/ 343 h 1089"/>
              <a:gd name="T2" fmla="*/ 1251 w 1292"/>
              <a:gd name="T3" fmla="*/ 343 h 1089"/>
              <a:gd name="T4" fmla="*/ 1102 w 1292"/>
              <a:gd name="T5" fmla="*/ 174 h 1089"/>
              <a:gd name="T6" fmla="*/ 941 w 1292"/>
              <a:gd name="T7" fmla="*/ 78 h 1089"/>
              <a:gd name="T8" fmla="*/ 671 w 1292"/>
              <a:gd name="T9" fmla="*/ 2 h 1089"/>
              <a:gd name="T10" fmla="*/ 657 w 1292"/>
              <a:gd name="T11" fmla="*/ 1 h 1089"/>
              <a:gd name="T12" fmla="*/ 380 w 1292"/>
              <a:gd name="T13" fmla="*/ 75 h 1089"/>
              <a:gd name="T14" fmla="*/ 155 w 1292"/>
              <a:gd name="T15" fmla="*/ 303 h 1089"/>
              <a:gd name="T16" fmla="*/ 95 w 1292"/>
              <a:gd name="T17" fmla="*/ 560 h 1089"/>
              <a:gd name="T18" fmla="*/ 146 w 1292"/>
              <a:gd name="T19" fmla="*/ 817 h 1089"/>
              <a:gd name="T20" fmla="*/ 325 w 1292"/>
              <a:gd name="T21" fmla="*/ 940 h 1089"/>
              <a:gd name="T22" fmla="*/ 418 w 1292"/>
              <a:gd name="T23" fmla="*/ 1028 h 1089"/>
              <a:gd name="T24" fmla="*/ 477 w 1292"/>
              <a:gd name="T25" fmla="*/ 1056 h 1089"/>
              <a:gd name="T26" fmla="*/ 477 w 1292"/>
              <a:gd name="T27" fmla="*/ 1056 h 1089"/>
              <a:gd name="T28" fmla="*/ 539 w 1292"/>
              <a:gd name="T29" fmla="*/ 1070 h 1089"/>
              <a:gd name="T30" fmla="*/ 570 w 1292"/>
              <a:gd name="T31" fmla="*/ 1074 h 1089"/>
              <a:gd name="T32" fmla="*/ 992 w 1292"/>
              <a:gd name="T33" fmla="*/ 991 h 1089"/>
              <a:gd name="T34" fmla="*/ 992 w 1292"/>
              <a:gd name="T35" fmla="*/ 991 h 1089"/>
              <a:gd name="T36" fmla="*/ 1115 w 1292"/>
              <a:gd name="T37" fmla="*/ 886 h 1089"/>
              <a:gd name="T38" fmla="*/ 1117 w 1292"/>
              <a:gd name="T39" fmla="*/ 883 h 1089"/>
              <a:gd name="T40" fmla="*/ 1259 w 1292"/>
              <a:gd name="T41" fmla="*/ 621 h 1089"/>
              <a:gd name="T42" fmla="*/ 1259 w 1292"/>
              <a:gd name="T43" fmla="*/ 621 h 1089"/>
              <a:gd name="T44" fmla="*/ 1251 w 1292"/>
              <a:gd name="T45" fmla="*/ 343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2" h="1089">
                <a:moveTo>
                  <a:pt x="1251" y="343"/>
                </a:moveTo>
                <a:cubicBezTo>
                  <a:pt x="1251" y="343"/>
                  <a:pt x="1251" y="343"/>
                  <a:pt x="1251" y="343"/>
                </a:cubicBezTo>
                <a:cubicBezTo>
                  <a:pt x="1220" y="272"/>
                  <a:pt x="1168" y="213"/>
                  <a:pt x="1102" y="174"/>
                </a:cubicBezTo>
                <a:cubicBezTo>
                  <a:pt x="941" y="78"/>
                  <a:pt x="941" y="78"/>
                  <a:pt x="941" y="78"/>
                </a:cubicBezTo>
                <a:cubicBezTo>
                  <a:pt x="860" y="29"/>
                  <a:pt x="766" y="2"/>
                  <a:pt x="671" y="2"/>
                </a:cubicBezTo>
                <a:cubicBezTo>
                  <a:pt x="657" y="1"/>
                  <a:pt x="657" y="1"/>
                  <a:pt x="657" y="1"/>
                </a:cubicBezTo>
                <a:cubicBezTo>
                  <a:pt x="560" y="0"/>
                  <a:pt x="464" y="26"/>
                  <a:pt x="380" y="75"/>
                </a:cubicBezTo>
                <a:cubicBezTo>
                  <a:pt x="285" y="131"/>
                  <a:pt x="180" y="196"/>
                  <a:pt x="155" y="303"/>
                </a:cubicBezTo>
                <a:cubicBezTo>
                  <a:pt x="137" y="382"/>
                  <a:pt x="203" y="438"/>
                  <a:pt x="95" y="560"/>
                </a:cubicBezTo>
                <a:cubicBezTo>
                  <a:pt x="88" y="567"/>
                  <a:pt x="0" y="638"/>
                  <a:pt x="146" y="817"/>
                </a:cubicBezTo>
                <a:cubicBezTo>
                  <a:pt x="192" y="873"/>
                  <a:pt x="280" y="890"/>
                  <a:pt x="325" y="940"/>
                </a:cubicBezTo>
                <a:cubicBezTo>
                  <a:pt x="334" y="951"/>
                  <a:pt x="402" y="1018"/>
                  <a:pt x="418" y="1028"/>
                </a:cubicBezTo>
                <a:cubicBezTo>
                  <a:pt x="437" y="1040"/>
                  <a:pt x="456" y="1049"/>
                  <a:pt x="477" y="1056"/>
                </a:cubicBezTo>
                <a:cubicBezTo>
                  <a:pt x="477" y="1056"/>
                  <a:pt x="477" y="1056"/>
                  <a:pt x="477" y="1056"/>
                </a:cubicBezTo>
                <a:cubicBezTo>
                  <a:pt x="497" y="1063"/>
                  <a:pt x="518" y="1068"/>
                  <a:pt x="539" y="1070"/>
                </a:cubicBezTo>
                <a:cubicBezTo>
                  <a:pt x="570" y="1074"/>
                  <a:pt x="570" y="1074"/>
                  <a:pt x="570" y="1074"/>
                </a:cubicBezTo>
                <a:cubicBezTo>
                  <a:pt x="716" y="1089"/>
                  <a:pt x="863" y="1061"/>
                  <a:pt x="992" y="991"/>
                </a:cubicBezTo>
                <a:cubicBezTo>
                  <a:pt x="992" y="991"/>
                  <a:pt x="992" y="991"/>
                  <a:pt x="992" y="991"/>
                </a:cubicBezTo>
                <a:cubicBezTo>
                  <a:pt x="1040" y="966"/>
                  <a:pt x="1082" y="930"/>
                  <a:pt x="1115" y="886"/>
                </a:cubicBezTo>
                <a:cubicBezTo>
                  <a:pt x="1116" y="885"/>
                  <a:pt x="1117" y="884"/>
                  <a:pt x="1117" y="883"/>
                </a:cubicBezTo>
                <a:cubicBezTo>
                  <a:pt x="1177" y="803"/>
                  <a:pt x="1225" y="715"/>
                  <a:pt x="1259" y="621"/>
                </a:cubicBezTo>
                <a:cubicBezTo>
                  <a:pt x="1259" y="621"/>
                  <a:pt x="1259" y="621"/>
                  <a:pt x="1259" y="621"/>
                </a:cubicBezTo>
                <a:cubicBezTo>
                  <a:pt x="1292" y="530"/>
                  <a:pt x="1289" y="431"/>
                  <a:pt x="1251" y="343"/>
                </a:cubicBezTo>
                <a:close/>
              </a:path>
            </a:pathLst>
          </a:custGeom>
          <a:blipFill dpi="0" rotWithShape="1">
            <a:blip r:embed="rId4" cstate="print">
              <a:extLst>
                <a:ext uri="{28A0092B-C50C-407E-A947-70E740481C1C}">
                  <a14:useLocalDpi xmlns:a14="http://schemas.microsoft.com/office/drawing/2010/main" val="0"/>
                </a:ext>
              </a:extLst>
            </a:blip>
            <a:srcRect/>
            <a:stretch>
              <a:fillRect l="-32245" r="211"/>
            </a:stretch>
          </a:bli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Obraz 14">
            <a:extLst>
              <a:ext uri="{FF2B5EF4-FFF2-40B4-BE49-F238E27FC236}">
                <a16:creationId xmlns:a16="http://schemas.microsoft.com/office/drawing/2014/main" id="{1A35DA6A-0665-44A6-8DCA-7662BC5239D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36828" y="5632190"/>
            <a:ext cx="542897" cy="498400"/>
          </a:xfrm>
          <a:prstGeom prst="rect">
            <a:avLst/>
          </a:prstGeom>
        </p:spPr>
      </p:pic>
      <p:sp>
        <p:nvSpPr>
          <p:cNvPr id="12" name="Текст 2">
            <a:extLst>
              <a:ext uri="{FF2B5EF4-FFF2-40B4-BE49-F238E27FC236}">
                <a16:creationId xmlns:a16="http://schemas.microsoft.com/office/drawing/2014/main" id="{7D0503AB-F55C-4679-B935-A6A5E6D677F5}"/>
              </a:ext>
            </a:extLst>
          </p:cNvPr>
          <p:cNvSpPr>
            <a:spLocks noGrp="1"/>
          </p:cNvSpPr>
          <p:nvPr>
            <p:ph idx="1"/>
          </p:nvPr>
        </p:nvSpPr>
        <p:spPr>
          <a:xfrm>
            <a:off x="453009" y="2526939"/>
            <a:ext cx="10900791" cy="3095986"/>
          </a:xfrm>
          <a:prstGeom prst="rect">
            <a:avLst/>
          </a:prstGeom>
        </p:spPr>
        <p:txBody>
          <a:bodyPr vert="horz" lIns="91440" tIns="45720" rIns="91440" bIns="45720" rtlCol="0">
            <a:normAutofit/>
          </a:bodyPr>
          <a:lstStyle>
            <a:lvl1pPr marL="285750" indent="-285750">
              <a:buClr>
                <a:srgbClr val="FDC91E"/>
              </a:buClr>
              <a:buFont typeface="Arial" panose="020B0604020202020204" pitchFamily="34" charset="0"/>
              <a:buChar char="•"/>
              <a:defRPr sz="2400"/>
            </a:lvl1pPr>
            <a:lvl2pPr marL="742950" indent="-285750">
              <a:buClr>
                <a:srgbClr val="FDC91E"/>
              </a:buClr>
              <a:buFont typeface="Arial" panose="020B0604020202020204" pitchFamily="34" charset="0"/>
              <a:buChar char="•"/>
              <a:defRPr sz="2000"/>
            </a:lvl2pPr>
            <a:lvl3pPr marL="1200150" indent="-285750">
              <a:buClr>
                <a:srgbClr val="FDC91E"/>
              </a:buClr>
              <a:buFont typeface="Arial" panose="020B0604020202020204" pitchFamily="34" charset="0"/>
              <a:buChar char="•"/>
              <a:defRPr/>
            </a:lvl3pPr>
            <a:lvl4pPr marL="1657350" indent="-285750">
              <a:buClr>
                <a:srgbClr val="FDC91E"/>
              </a:buClr>
              <a:buFont typeface="Arial" panose="020B0604020202020204" pitchFamily="34" charset="0"/>
              <a:buChar char="•"/>
              <a:defRPr sz="1600"/>
            </a:lvl4pPr>
            <a:lvl5pPr marL="2114550" indent="-285750">
              <a:buClr>
                <a:srgbClr val="FDC91E"/>
              </a:buClr>
              <a:buFont typeface="Arial" panose="020B0604020202020204" pitchFamily="34" charset="0"/>
              <a:buChar char="•"/>
              <a:defRPr sz="1400"/>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Tree>
    <p:extLst>
      <p:ext uri="{BB962C8B-B14F-4D97-AF65-F5344CB8AC3E}">
        <p14:creationId xmlns:p14="http://schemas.microsoft.com/office/powerpoint/2010/main" val="1131358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lajd_ciemne tło">
    <p:bg>
      <p:bgRef idx="1001">
        <a:schemeClr val="bg2"/>
      </p:bgRef>
    </p:bg>
    <p:spTree>
      <p:nvGrpSpPr>
        <p:cNvPr id="1" name=""/>
        <p:cNvGrpSpPr/>
        <p:nvPr/>
      </p:nvGrpSpPr>
      <p:grpSpPr>
        <a:xfrm>
          <a:off x="0" y="0"/>
          <a:ext cx="0" cy="0"/>
          <a:chOff x="0" y="0"/>
          <a:chExt cx="0" cy="0"/>
        </a:xfrm>
      </p:grpSpPr>
      <p:sp>
        <p:nvSpPr>
          <p:cNvPr id="21" name="Прямоугольник 20">
            <a:extLst>
              <a:ext uri="{FF2B5EF4-FFF2-40B4-BE49-F238E27FC236}">
                <a16:creationId xmlns:a16="http://schemas.microsoft.com/office/drawing/2014/main" id="{E819873B-9A42-4348-879B-977654570436}"/>
              </a:ext>
            </a:extLst>
          </p:cNvPr>
          <p:cNvSpPr/>
          <p:nvPr userDrawn="1"/>
        </p:nvSpPr>
        <p:spPr>
          <a:xfrm>
            <a:off x="0" y="5519651"/>
            <a:ext cx="6096000" cy="1338349"/>
          </a:xfrm>
          <a:prstGeom prst="rect">
            <a:avLst/>
          </a:prstGeom>
          <a:solidFill>
            <a:srgbClr val="1D2339"/>
          </a:solidFill>
          <a:ln w="487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x-none" dirty="0"/>
          </a:p>
        </p:txBody>
      </p:sp>
      <p:pic>
        <p:nvPicPr>
          <p:cNvPr id="15" name="Рисунок 14">
            <a:extLst>
              <a:ext uri="{FF2B5EF4-FFF2-40B4-BE49-F238E27FC236}">
                <a16:creationId xmlns:a16="http://schemas.microsoft.com/office/drawing/2014/main" id="{282E4FF8-FBA7-46CF-A99D-4D8697CB42EC}"/>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453009" y="-16626"/>
            <a:ext cx="4484752" cy="1076595"/>
          </a:xfrm>
          <a:prstGeom prst="rect">
            <a:avLst/>
          </a:prstGeom>
        </p:spPr>
      </p:pic>
      <p:sp>
        <p:nvSpPr>
          <p:cNvPr id="8" name="Дата 2">
            <a:extLst>
              <a:ext uri="{FF2B5EF4-FFF2-40B4-BE49-F238E27FC236}">
                <a16:creationId xmlns:a16="http://schemas.microsoft.com/office/drawing/2014/main" id="{1FB96D6B-DFAE-4921-97BD-981057987136}"/>
              </a:ext>
            </a:extLst>
          </p:cNvPr>
          <p:cNvSpPr>
            <a:spLocks noGrp="1"/>
          </p:cNvSpPr>
          <p:nvPr>
            <p:ph type="dt" sz="half" idx="10"/>
          </p:nvPr>
        </p:nvSpPr>
        <p:spPr>
          <a:xfrm>
            <a:off x="453009" y="6356350"/>
            <a:ext cx="2743200" cy="365125"/>
          </a:xfrm>
        </p:spPr>
        <p:txBody>
          <a:bodyPr/>
          <a:lstStyle/>
          <a:p>
            <a:fld id="{09045138-5881-4434-AD68-66604430A882}" type="datetimeFigureOut">
              <a:rPr lang="x-none" smtClean="0"/>
              <a:pPr/>
              <a:t>2022-05-05</a:t>
            </a:fld>
            <a:endParaRPr lang="x-none"/>
          </a:p>
        </p:txBody>
      </p:sp>
      <p:sp>
        <p:nvSpPr>
          <p:cNvPr id="9" name="Нижний колонтитул 3">
            <a:extLst>
              <a:ext uri="{FF2B5EF4-FFF2-40B4-BE49-F238E27FC236}">
                <a16:creationId xmlns:a16="http://schemas.microsoft.com/office/drawing/2014/main" id="{FB071C76-7034-4491-AD2C-099690BD6CC9}"/>
              </a:ext>
            </a:extLst>
          </p:cNvPr>
          <p:cNvSpPr>
            <a:spLocks noGrp="1"/>
          </p:cNvSpPr>
          <p:nvPr>
            <p:ph type="ftr" sz="quarter" idx="11"/>
          </p:nvPr>
        </p:nvSpPr>
        <p:spPr>
          <a:xfrm>
            <a:off x="4038600" y="6356350"/>
            <a:ext cx="4114800" cy="365125"/>
          </a:xfrm>
        </p:spPr>
        <p:txBody>
          <a:bodyPr/>
          <a:lstStyle/>
          <a:p>
            <a:endParaRPr lang="x-none" dirty="0"/>
          </a:p>
        </p:txBody>
      </p:sp>
      <p:sp>
        <p:nvSpPr>
          <p:cNvPr id="10" name="Номер слайда 4">
            <a:extLst>
              <a:ext uri="{FF2B5EF4-FFF2-40B4-BE49-F238E27FC236}">
                <a16:creationId xmlns:a16="http://schemas.microsoft.com/office/drawing/2014/main" id="{450D8E1E-56B7-4BF7-ACF7-AD6ADF524CE0}"/>
              </a:ext>
            </a:extLst>
          </p:cNvPr>
          <p:cNvSpPr>
            <a:spLocks noGrp="1"/>
          </p:cNvSpPr>
          <p:nvPr>
            <p:ph type="sldNum" sz="quarter" idx="12"/>
          </p:nvPr>
        </p:nvSpPr>
        <p:spPr>
          <a:xfrm>
            <a:off x="8610600" y="6356350"/>
            <a:ext cx="2743200" cy="365125"/>
          </a:xfrm>
        </p:spPr>
        <p:txBody>
          <a:bodyPr/>
          <a:lstStyle/>
          <a:p>
            <a:fld id="{08053FD8-8717-41FB-851C-AD5BA318FFF6}" type="slidenum">
              <a:rPr lang="x-none" smtClean="0"/>
              <a:pPr/>
              <a:t>‹#›</a:t>
            </a:fld>
            <a:endParaRPr lang="x-none"/>
          </a:p>
        </p:txBody>
      </p:sp>
      <p:sp>
        <p:nvSpPr>
          <p:cNvPr id="11" name="Заголовок 1">
            <a:extLst>
              <a:ext uri="{FF2B5EF4-FFF2-40B4-BE49-F238E27FC236}">
                <a16:creationId xmlns:a16="http://schemas.microsoft.com/office/drawing/2014/main" id="{B3FB26A2-3FBC-43AA-9DC6-98C0C18C2E72}"/>
              </a:ext>
            </a:extLst>
          </p:cNvPr>
          <p:cNvSpPr>
            <a:spLocks noGrp="1"/>
          </p:cNvSpPr>
          <p:nvPr>
            <p:ph type="ctrTitle" hasCustomPrompt="1"/>
          </p:nvPr>
        </p:nvSpPr>
        <p:spPr>
          <a:xfrm>
            <a:off x="476596" y="1284316"/>
            <a:ext cx="5619404" cy="594360"/>
          </a:xfrm>
          <a:prstGeom prst="rect">
            <a:avLst/>
          </a:prstGeom>
        </p:spPr>
        <p:txBody>
          <a:bodyPr anchor="b">
            <a:noAutofit/>
          </a:bodyPr>
          <a:lstStyle>
            <a:lvl1pPr algn="l">
              <a:defRPr sz="3600" b="1">
                <a:solidFill>
                  <a:srgbClr val="67CB33"/>
                </a:solidFill>
                <a:latin typeface="Blogger Sans" panose="02000506030000020004" pitchFamily="2" charset="-52"/>
              </a:defRPr>
            </a:lvl1pPr>
          </a:lstStyle>
          <a:p>
            <a:r>
              <a:rPr lang="pl-PL" dirty="0"/>
              <a:t>NAGŁÓWEK</a:t>
            </a:r>
            <a:endParaRPr lang="x-none" dirty="0"/>
          </a:p>
        </p:txBody>
      </p:sp>
      <p:sp>
        <p:nvSpPr>
          <p:cNvPr id="12" name="Текст 2">
            <a:extLst>
              <a:ext uri="{FF2B5EF4-FFF2-40B4-BE49-F238E27FC236}">
                <a16:creationId xmlns:a16="http://schemas.microsoft.com/office/drawing/2014/main" id="{7D0503AB-F55C-4679-B935-A6A5E6D677F5}"/>
              </a:ext>
            </a:extLst>
          </p:cNvPr>
          <p:cNvSpPr>
            <a:spLocks noGrp="1"/>
          </p:cNvSpPr>
          <p:nvPr>
            <p:ph idx="1"/>
          </p:nvPr>
        </p:nvSpPr>
        <p:spPr>
          <a:xfrm>
            <a:off x="453009" y="2526939"/>
            <a:ext cx="10900791" cy="3095986"/>
          </a:xfrm>
          <a:prstGeom prst="rect">
            <a:avLst/>
          </a:prstGeom>
        </p:spPr>
        <p:txBody>
          <a:bodyPr vert="horz" lIns="91440" tIns="45720" rIns="91440" bIns="45720" rtlCol="0">
            <a:normAutofit/>
          </a:bodyPr>
          <a:lstStyle>
            <a:lvl1pPr marL="285750" indent="-285750">
              <a:buClr>
                <a:srgbClr val="67CB33"/>
              </a:buClr>
              <a:buFont typeface="Arial" panose="020B0604020202020204" pitchFamily="34" charset="0"/>
              <a:buChar char="•"/>
              <a:defRPr sz="2400">
                <a:solidFill>
                  <a:schemeClr val="tx1"/>
                </a:solidFill>
              </a:defRPr>
            </a:lvl1pPr>
            <a:lvl2pPr marL="742950" indent="-285750">
              <a:buClr>
                <a:srgbClr val="67CB33"/>
              </a:buClr>
              <a:buFont typeface="Arial" panose="020B0604020202020204" pitchFamily="34" charset="0"/>
              <a:buChar char="•"/>
              <a:defRPr sz="2000">
                <a:solidFill>
                  <a:schemeClr val="tx1"/>
                </a:solidFill>
              </a:defRPr>
            </a:lvl2pPr>
            <a:lvl3pPr marL="1200150" indent="-285750">
              <a:buClr>
                <a:srgbClr val="67CB33"/>
              </a:buClr>
              <a:buFont typeface="Arial" panose="020B0604020202020204" pitchFamily="34" charset="0"/>
              <a:buChar char="•"/>
              <a:defRPr>
                <a:solidFill>
                  <a:schemeClr val="tx1"/>
                </a:solidFill>
              </a:defRPr>
            </a:lvl3pPr>
            <a:lvl4pPr marL="1657350" indent="-285750">
              <a:buClr>
                <a:srgbClr val="67CB33"/>
              </a:buClr>
              <a:buFont typeface="Arial" panose="020B0604020202020204" pitchFamily="34" charset="0"/>
              <a:buChar char="•"/>
              <a:defRPr sz="1600">
                <a:solidFill>
                  <a:schemeClr val="tx1"/>
                </a:solidFill>
              </a:defRPr>
            </a:lvl4pPr>
            <a:lvl5pPr marL="2114550" indent="-285750">
              <a:buClr>
                <a:srgbClr val="67CB33"/>
              </a:buClr>
              <a:buFont typeface="Arial" panose="020B0604020202020204" pitchFamily="34" charset="0"/>
              <a:buChar char="•"/>
              <a:defRPr sz="1400">
                <a:solidFill>
                  <a:schemeClr val="tx1"/>
                </a:solidFill>
              </a:defRPr>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pic>
        <p:nvPicPr>
          <p:cNvPr id="13" name="Рисунок 47">
            <a:extLst>
              <a:ext uri="{FF2B5EF4-FFF2-40B4-BE49-F238E27FC236}">
                <a16:creationId xmlns:a16="http://schemas.microsoft.com/office/drawing/2014/main" id="{9CB9F6FC-D59A-41C1-AB1D-57841A2CD8BD}"/>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529329" y="1315367"/>
            <a:ext cx="5218302" cy="9572886"/>
          </a:xfrm>
          <a:prstGeom prst="rect">
            <a:avLst/>
          </a:prstGeom>
        </p:spPr>
      </p:pic>
      <p:sp>
        <p:nvSpPr>
          <p:cNvPr id="14" name="object 11">
            <a:extLst>
              <a:ext uri="{FF2B5EF4-FFF2-40B4-BE49-F238E27FC236}">
                <a16:creationId xmlns:a16="http://schemas.microsoft.com/office/drawing/2014/main" id="{1E3CD72D-062B-4157-80D6-BB9D7EF70E8D}"/>
              </a:ext>
            </a:extLst>
          </p:cNvPr>
          <p:cNvSpPr/>
          <p:nvPr userDrawn="1"/>
        </p:nvSpPr>
        <p:spPr>
          <a:xfrm>
            <a:off x="0" y="5759450"/>
            <a:ext cx="5734508" cy="1098550"/>
          </a:xfrm>
          <a:custGeom>
            <a:avLst/>
            <a:gdLst/>
            <a:ahLst/>
            <a:cxnLst/>
            <a:rect l="l" t="t" r="r" b="b"/>
            <a:pathLst>
              <a:path w="9413875" h="1803400">
                <a:moveTo>
                  <a:pt x="0" y="1120219"/>
                </a:moveTo>
                <a:lnTo>
                  <a:pt x="37115" y="1097435"/>
                </a:lnTo>
                <a:lnTo>
                  <a:pt x="80720" y="1073560"/>
                </a:lnTo>
                <a:lnTo>
                  <a:pt x="125368" y="1051914"/>
                </a:lnTo>
                <a:lnTo>
                  <a:pt x="170973" y="1032525"/>
                </a:lnTo>
                <a:lnTo>
                  <a:pt x="217450" y="1015421"/>
                </a:lnTo>
                <a:lnTo>
                  <a:pt x="264714" y="1000630"/>
                </a:lnTo>
                <a:lnTo>
                  <a:pt x="312681" y="988181"/>
                </a:lnTo>
                <a:lnTo>
                  <a:pt x="361264" y="978103"/>
                </a:lnTo>
                <a:lnTo>
                  <a:pt x="410380" y="970423"/>
                </a:lnTo>
                <a:lnTo>
                  <a:pt x="459943" y="965169"/>
                </a:lnTo>
                <a:lnTo>
                  <a:pt x="507376" y="962458"/>
                </a:lnTo>
                <a:lnTo>
                  <a:pt x="554804" y="961992"/>
                </a:lnTo>
                <a:lnTo>
                  <a:pt x="602148" y="963761"/>
                </a:lnTo>
                <a:lnTo>
                  <a:pt x="649329" y="967758"/>
                </a:lnTo>
                <a:lnTo>
                  <a:pt x="696269" y="973975"/>
                </a:lnTo>
                <a:lnTo>
                  <a:pt x="742889" y="982403"/>
                </a:lnTo>
                <a:lnTo>
                  <a:pt x="789110" y="993034"/>
                </a:lnTo>
                <a:lnTo>
                  <a:pt x="834853" y="1005859"/>
                </a:lnTo>
                <a:lnTo>
                  <a:pt x="1686743" y="1266574"/>
                </a:lnTo>
                <a:lnTo>
                  <a:pt x="1737275" y="1281170"/>
                </a:lnTo>
                <a:lnTo>
                  <a:pt x="1788179" y="1294149"/>
                </a:lnTo>
                <a:lnTo>
                  <a:pt x="1839415" y="1305509"/>
                </a:lnTo>
                <a:lnTo>
                  <a:pt x="1890945" y="1315243"/>
                </a:lnTo>
                <a:lnTo>
                  <a:pt x="1942730" y="1323348"/>
                </a:lnTo>
                <a:lnTo>
                  <a:pt x="1994732" y="1329821"/>
                </a:lnTo>
                <a:lnTo>
                  <a:pt x="2046912" y="1334656"/>
                </a:lnTo>
                <a:lnTo>
                  <a:pt x="2099231" y="1337849"/>
                </a:lnTo>
                <a:lnTo>
                  <a:pt x="2151650" y="1339396"/>
                </a:lnTo>
                <a:lnTo>
                  <a:pt x="2204130" y="1339294"/>
                </a:lnTo>
                <a:lnTo>
                  <a:pt x="2256634" y="1337537"/>
                </a:lnTo>
                <a:lnTo>
                  <a:pt x="2309122" y="1334122"/>
                </a:lnTo>
                <a:lnTo>
                  <a:pt x="2359752" y="1329245"/>
                </a:lnTo>
                <a:lnTo>
                  <a:pt x="2410115" y="1322840"/>
                </a:lnTo>
                <a:lnTo>
                  <a:pt x="2460179" y="1314918"/>
                </a:lnTo>
                <a:lnTo>
                  <a:pt x="2509911" y="1305491"/>
                </a:lnTo>
                <a:lnTo>
                  <a:pt x="2559277" y="1294572"/>
                </a:lnTo>
                <a:lnTo>
                  <a:pt x="2608246" y="1282172"/>
                </a:lnTo>
                <a:lnTo>
                  <a:pt x="2656784" y="1268305"/>
                </a:lnTo>
                <a:lnTo>
                  <a:pt x="2704859" y="1252981"/>
                </a:lnTo>
                <a:lnTo>
                  <a:pt x="2752437" y="1236214"/>
                </a:lnTo>
                <a:lnTo>
                  <a:pt x="2799486" y="1218014"/>
                </a:lnTo>
                <a:lnTo>
                  <a:pt x="2845974" y="1198395"/>
                </a:lnTo>
                <a:lnTo>
                  <a:pt x="2891866" y="1177369"/>
                </a:lnTo>
                <a:lnTo>
                  <a:pt x="2937131" y="1154947"/>
                </a:lnTo>
                <a:lnTo>
                  <a:pt x="2981736" y="1131141"/>
                </a:lnTo>
                <a:lnTo>
                  <a:pt x="3025648" y="1105965"/>
                </a:lnTo>
                <a:lnTo>
                  <a:pt x="3068834" y="1079429"/>
                </a:lnTo>
                <a:lnTo>
                  <a:pt x="3111261" y="1051547"/>
                </a:lnTo>
                <a:lnTo>
                  <a:pt x="3152897" y="1022330"/>
                </a:lnTo>
                <a:lnTo>
                  <a:pt x="3360085" y="872178"/>
                </a:lnTo>
                <a:lnTo>
                  <a:pt x="3398988" y="842556"/>
                </a:lnTo>
                <a:lnTo>
                  <a:pt x="3436403" y="811180"/>
                </a:lnTo>
                <a:lnTo>
                  <a:pt x="3472272" y="778106"/>
                </a:lnTo>
                <a:lnTo>
                  <a:pt x="3506537" y="743393"/>
                </a:lnTo>
                <a:lnTo>
                  <a:pt x="3539142" y="707098"/>
                </a:lnTo>
                <a:lnTo>
                  <a:pt x="3570031" y="669280"/>
                </a:lnTo>
                <a:lnTo>
                  <a:pt x="3599145" y="629996"/>
                </a:lnTo>
                <a:lnTo>
                  <a:pt x="3625716" y="587002"/>
                </a:lnTo>
                <a:lnTo>
                  <a:pt x="3646680" y="541622"/>
                </a:lnTo>
                <a:lnTo>
                  <a:pt x="3661973" y="494388"/>
                </a:lnTo>
                <a:lnTo>
                  <a:pt x="3671529" y="445828"/>
                </a:lnTo>
                <a:lnTo>
                  <a:pt x="3675284" y="396472"/>
                </a:lnTo>
                <a:lnTo>
                  <a:pt x="3673171" y="346851"/>
                </a:lnTo>
                <a:lnTo>
                  <a:pt x="3665125" y="297494"/>
                </a:lnTo>
                <a:lnTo>
                  <a:pt x="3651081" y="248930"/>
                </a:lnTo>
                <a:lnTo>
                  <a:pt x="3625993" y="189052"/>
                </a:lnTo>
                <a:lnTo>
                  <a:pt x="3600946" y="148359"/>
                </a:lnTo>
                <a:lnTo>
                  <a:pt x="3570892" y="111737"/>
                </a:lnTo>
                <a:lnTo>
                  <a:pt x="3536344" y="79598"/>
                </a:lnTo>
                <a:lnTo>
                  <a:pt x="3497813" y="52358"/>
                </a:lnTo>
                <a:lnTo>
                  <a:pt x="3455811" y="30429"/>
                </a:lnTo>
                <a:lnTo>
                  <a:pt x="3410851" y="14226"/>
                </a:lnTo>
                <a:lnTo>
                  <a:pt x="3363446" y="4162"/>
                </a:lnTo>
                <a:lnTo>
                  <a:pt x="3311614" y="0"/>
                </a:lnTo>
                <a:lnTo>
                  <a:pt x="3264914" y="2962"/>
                </a:lnTo>
                <a:lnTo>
                  <a:pt x="3219444" y="12148"/>
                </a:lnTo>
                <a:lnTo>
                  <a:pt x="3175800" y="27301"/>
                </a:lnTo>
                <a:lnTo>
                  <a:pt x="3134581" y="48170"/>
                </a:lnTo>
                <a:lnTo>
                  <a:pt x="3096387" y="74499"/>
                </a:lnTo>
                <a:lnTo>
                  <a:pt x="3061816" y="106035"/>
                </a:lnTo>
                <a:lnTo>
                  <a:pt x="3031466" y="142524"/>
                </a:lnTo>
                <a:lnTo>
                  <a:pt x="3002263" y="188463"/>
                </a:lnTo>
                <a:lnTo>
                  <a:pt x="2982002" y="232641"/>
                </a:lnTo>
                <a:lnTo>
                  <a:pt x="2967644" y="278871"/>
                </a:lnTo>
                <a:lnTo>
                  <a:pt x="2959333" y="326560"/>
                </a:lnTo>
                <a:lnTo>
                  <a:pt x="2957213" y="375115"/>
                </a:lnTo>
                <a:lnTo>
                  <a:pt x="2961427" y="423940"/>
                </a:lnTo>
                <a:lnTo>
                  <a:pt x="2970362" y="475030"/>
                </a:lnTo>
                <a:lnTo>
                  <a:pt x="2981007" y="522332"/>
                </a:lnTo>
                <a:lnTo>
                  <a:pt x="2993839" y="569046"/>
                </a:lnTo>
                <a:lnTo>
                  <a:pt x="3008833" y="615099"/>
                </a:lnTo>
                <a:lnTo>
                  <a:pt x="3025964" y="660413"/>
                </a:lnTo>
                <a:lnTo>
                  <a:pt x="3045210" y="704914"/>
                </a:lnTo>
                <a:lnTo>
                  <a:pt x="3066544" y="748527"/>
                </a:lnTo>
                <a:lnTo>
                  <a:pt x="3110647" y="833571"/>
                </a:lnTo>
                <a:lnTo>
                  <a:pt x="3267690" y="1019639"/>
                </a:lnTo>
                <a:lnTo>
                  <a:pt x="3301857" y="1057730"/>
                </a:lnTo>
                <a:lnTo>
                  <a:pt x="3338104" y="1093550"/>
                </a:lnTo>
                <a:lnTo>
                  <a:pt x="3376313" y="1127030"/>
                </a:lnTo>
                <a:lnTo>
                  <a:pt x="3416366" y="1158098"/>
                </a:lnTo>
                <a:lnTo>
                  <a:pt x="3458147" y="1186685"/>
                </a:lnTo>
                <a:lnTo>
                  <a:pt x="3501539" y="1212721"/>
                </a:lnTo>
                <a:lnTo>
                  <a:pt x="3546424" y="1236134"/>
                </a:lnTo>
                <a:lnTo>
                  <a:pt x="3592685" y="1256855"/>
                </a:lnTo>
                <a:lnTo>
                  <a:pt x="3640206" y="1274814"/>
                </a:lnTo>
                <a:lnTo>
                  <a:pt x="3688868" y="1289941"/>
                </a:lnTo>
                <a:lnTo>
                  <a:pt x="3738555" y="1302164"/>
                </a:lnTo>
                <a:lnTo>
                  <a:pt x="3831295" y="1322028"/>
                </a:lnTo>
                <a:lnTo>
                  <a:pt x="3881517" y="1331219"/>
                </a:lnTo>
                <a:lnTo>
                  <a:pt x="3932016" y="1337358"/>
                </a:lnTo>
                <a:lnTo>
                  <a:pt x="3982656" y="1340457"/>
                </a:lnTo>
                <a:lnTo>
                  <a:pt x="4033303" y="1340528"/>
                </a:lnTo>
                <a:lnTo>
                  <a:pt x="4083820" y="1337582"/>
                </a:lnTo>
                <a:lnTo>
                  <a:pt x="4134072" y="1331632"/>
                </a:lnTo>
                <a:lnTo>
                  <a:pt x="4183923" y="1322690"/>
                </a:lnTo>
                <a:lnTo>
                  <a:pt x="4233236" y="1310768"/>
                </a:lnTo>
                <a:lnTo>
                  <a:pt x="4281877" y="1295877"/>
                </a:lnTo>
                <a:lnTo>
                  <a:pt x="4329710" y="1278029"/>
                </a:lnTo>
                <a:lnTo>
                  <a:pt x="4376615" y="1257225"/>
                </a:lnTo>
                <a:lnTo>
                  <a:pt x="4422073" y="1233683"/>
                </a:lnTo>
                <a:lnTo>
                  <a:pt x="4465971" y="1207481"/>
                </a:lnTo>
                <a:lnTo>
                  <a:pt x="4508194" y="1178698"/>
                </a:lnTo>
                <a:lnTo>
                  <a:pt x="4548627" y="1147412"/>
                </a:lnTo>
                <a:lnTo>
                  <a:pt x="4587157" y="1113703"/>
                </a:lnTo>
                <a:lnTo>
                  <a:pt x="4623669" y="1077648"/>
                </a:lnTo>
                <a:lnTo>
                  <a:pt x="4664996" y="1034458"/>
                </a:lnTo>
                <a:lnTo>
                  <a:pt x="4704962" y="993113"/>
                </a:lnTo>
                <a:lnTo>
                  <a:pt x="4740605" y="956847"/>
                </a:lnTo>
                <a:lnTo>
                  <a:pt x="4768961" y="928891"/>
                </a:lnTo>
                <a:lnTo>
                  <a:pt x="4787067" y="912480"/>
                </a:lnTo>
                <a:lnTo>
                  <a:pt x="4796337" y="903665"/>
                </a:lnTo>
                <a:lnTo>
                  <a:pt x="4833909" y="863165"/>
                </a:lnTo>
                <a:lnTo>
                  <a:pt x="4860721" y="833247"/>
                </a:lnTo>
                <a:lnTo>
                  <a:pt x="4891888" y="798061"/>
                </a:lnTo>
                <a:lnTo>
                  <a:pt x="4926666" y="758492"/>
                </a:lnTo>
                <a:lnTo>
                  <a:pt x="4964307" y="715422"/>
                </a:lnTo>
                <a:lnTo>
                  <a:pt x="5004066" y="669735"/>
                </a:lnTo>
                <a:lnTo>
                  <a:pt x="5045197" y="622314"/>
                </a:lnTo>
                <a:lnTo>
                  <a:pt x="5086954" y="574044"/>
                </a:lnTo>
                <a:lnTo>
                  <a:pt x="5128591" y="525806"/>
                </a:lnTo>
                <a:lnTo>
                  <a:pt x="5169363" y="478486"/>
                </a:lnTo>
                <a:lnTo>
                  <a:pt x="5208523" y="432966"/>
                </a:lnTo>
                <a:lnTo>
                  <a:pt x="5245326" y="390129"/>
                </a:lnTo>
                <a:lnTo>
                  <a:pt x="5249622" y="385308"/>
                </a:lnTo>
                <a:lnTo>
                  <a:pt x="5300944" y="338335"/>
                </a:lnTo>
                <a:lnTo>
                  <a:pt x="5337689" y="311187"/>
                </a:lnTo>
                <a:lnTo>
                  <a:pt x="5375896" y="287493"/>
                </a:lnTo>
                <a:lnTo>
                  <a:pt x="5415366" y="267220"/>
                </a:lnTo>
                <a:lnTo>
                  <a:pt x="5455902" y="250338"/>
                </a:lnTo>
                <a:lnTo>
                  <a:pt x="5497305" y="236816"/>
                </a:lnTo>
                <a:lnTo>
                  <a:pt x="5539376" y="226622"/>
                </a:lnTo>
                <a:lnTo>
                  <a:pt x="5581918" y="219725"/>
                </a:lnTo>
                <a:lnTo>
                  <a:pt x="5624733" y="216094"/>
                </a:lnTo>
                <a:lnTo>
                  <a:pt x="5667622" y="215697"/>
                </a:lnTo>
                <a:lnTo>
                  <a:pt x="5710387" y="218504"/>
                </a:lnTo>
                <a:lnTo>
                  <a:pt x="5752831" y="224483"/>
                </a:lnTo>
                <a:lnTo>
                  <a:pt x="5794754" y="233603"/>
                </a:lnTo>
                <a:lnTo>
                  <a:pt x="5835958" y="245833"/>
                </a:lnTo>
                <a:lnTo>
                  <a:pt x="5876246" y="261141"/>
                </a:lnTo>
                <a:lnTo>
                  <a:pt x="5915419" y="279496"/>
                </a:lnTo>
                <a:lnTo>
                  <a:pt x="5953280" y="300868"/>
                </a:lnTo>
                <a:lnTo>
                  <a:pt x="5989629" y="325224"/>
                </a:lnTo>
                <a:lnTo>
                  <a:pt x="6024268" y="352533"/>
                </a:lnTo>
                <a:lnTo>
                  <a:pt x="6057000" y="382765"/>
                </a:lnTo>
                <a:lnTo>
                  <a:pt x="6087627" y="415888"/>
                </a:lnTo>
                <a:lnTo>
                  <a:pt x="6115949" y="451870"/>
                </a:lnTo>
                <a:lnTo>
                  <a:pt x="6141770" y="490681"/>
                </a:lnTo>
                <a:lnTo>
                  <a:pt x="6168113" y="532988"/>
                </a:lnTo>
                <a:lnTo>
                  <a:pt x="6195219" y="574739"/>
                </a:lnTo>
                <a:lnTo>
                  <a:pt x="6223086" y="615925"/>
                </a:lnTo>
                <a:lnTo>
                  <a:pt x="6251706" y="656537"/>
                </a:lnTo>
                <a:lnTo>
                  <a:pt x="6281068" y="696565"/>
                </a:lnTo>
                <a:lnTo>
                  <a:pt x="6311164" y="736000"/>
                </a:lnTo>
                <a:lnTo>
                  <a:pt x="6341984" y="774832"/>
                </a:lnTo>
                <a:lnTo>
                  <a:pt x="6373519" y="813053"/>
                </a:lnTo>
                <a:lnTo>
                  <a:pt x="6405757" y="850652"/>
                </a:lnTo>
                <a:lnTo>
                  <a:pt x="6438692" y="887620"/>
                </a:lnTo>
                <a:lnTo>
                  <a:pt x="6472311" y="923949"/>
                </a:lnTo>
                <a:lnTo>
                  <a:pt x="6506607" y="959628"/>
                </a:lnTo>
                <a:lnTo>
                  <a:pt x="6541569" y="994648"/>
                </a:lnTo>
                <a:lnTo>
                  <a:pt x="6577188" y="1028999"/>
                </a:lnTo>
                <a:lnTo>
                  <a:pt x="6613454" y="1062673"/>
                </a:lnTo>
                <a:lnTo>
                  <a:pt x="6650358" y="1095660"/>
                </a:lnTo>
                <a:lnTo>
                  <a:pt x="6687890" y="1127951"/>
                </a:lnTo>
                <a:lnTo>
                  <a:pt x="6726041" y="1159535"/>
                </a:lnTo>
                <a:lnTo>
                  <a:pt x="6764801" y="1190404"/>
                </a:lnTo>
                <a:lnTo>
                  <a:pt x="6804160" y="1220549"/>
                </a:lnTo>
                <a:lnTo>
                  <a:pt x="6844110" y="1249959"/>
                </a:lnTo>
                <a:lnTo>
                  <a:pt x="6884639" y="1278626"/>
                </a:lnTo>
                <a:lnTo>
                  <a:pt x="6925740" y="1306540"/>
                </a:lnTo>
                <a:lnTo>
                  <a:pt x="6967401" y="1333691"/>
                </a:lnTo>
                <a:lnTo>
                  <a:pt x="7009615" y="1360071"/>
                </a:lnTo>
                <a:lnTo>
                  <a:pt x="7052370" y="1385670"/>
                </a:lnTo>
                <a:lnTo>
                  <a:pt x="7096699" y="1410724"/>
                </a:lnTo>
                <a:lnTo>
                  <a:pt x="7141667" y="1434332"/>
                </a:lnTo>
                <a:lnTo>
                  <a:pt x="7187239" y="1456486"/>
                </a:lnTo>
                <a:lnTo>
                  <a:pt x="7233381" y="1477181"/>
                </a:lnTo>
                <a:lnTo>
                  <a:pt x="7280057" y="1496409"/>
                </a:lnTo>
                <a:lnTo>
                  <a:pt x="7327231" y="1514166"/>
                </a:lnTo>
                <a:lnTo>
                  <a:pt x="7374869" y="1530444"/>
                </a:lnTo>
                <a:lnTo>
                  <a:pt x="7422934" y="1545237"/>
                </a:lnTo>
                <a:lnTo>
                  <a:pt x="7471392" y="1558539"/>
                </a:lnTo>
                <a:lnTo>
                  <a:pt x="7520208" y="1570343"/>
                </a:lnTo>
                <a:lnTo>
                  <a:pt x="7569345" y="1580644"/>
                </a:lnTo>
                <a:lnTo>
                  <a:pt x="7618770" y="1589436"/>
                </a:lnTo>
                <a:lnTo>
                  <a:pt x="7668445" y="1596711"/>
                </a:lnTo>
                <a:lnTo>
                  <a:pt x="7718337" y="1602463"/>
                </a:lnTo>
                <a:lnTo>
                  <a:pt x="7768410" y="1606687"/>
                </a:lnTo>
                <a:lnTo>
                  <a:pt x="7818628" y="1609376"/>
                </a:lnTo>
                <a:lnTo>
                  <a:pt x="7868957" y="1610523"/>
                </a:lnTo>
                <a:lnTo>
                  <a:pt x="7919361" y="1610123"/>
                </a:lnTo>
                <a:lnTo>
                  <a:pt x="7969804" y="1608169"/>
                </a:lnTo>
                <a:lnTo>
                  <a:pt x="8020252" y="1604655"/>
                </a:lnTo>
                <a:lnTo>
                  <a:pt x="8070668" y="1599575"/>
                </a:lnTo>
                <a:lnTo>
                  <a:pt x="8121019" y="1592922"/>
                </a:lnTo>
                <a:lnTo>
                  <a:pt x="8171268" y="1584690"/>
                </a:lnTo>
                <a:lnTo>
                  <a:pt x="8231476" y="1573863"/>
                </a:lnTo>
                <a:lnTo>
                  <a:pt x="8280924" y="1565736"/>
                </a:lnTo>
                <a:lnTo>
                  <a:pt x="8330445" y="1559115"/>
                </a:lnTo>
                <a:lnTo>
                  <a:pt x="8380007" y="1553992"/>
                </a:lnTo>
                <a:lnTo>
                  <a:pt x="8429578" y="1550359"/>
                </a:lnTo>
                <a:lnTo>
                  <a:pt x="8479126" y="1548208"/>
                </a:lnTo>
                <a:lnTo>
                  <a:pt x="8528619" y="1547532"/>
                </a:lnTo>
                <a:lnTo>
                  <a:pt x="8578027" y="1548324"/>
                </a:lnTo>
                <a:lnTo>
                  <a:pt x="8627316" y="1550574"/>
                </a:lnTo>
                <a:lnTo>
                  <a:pt x="8676455" y="1554277"/>
                </a:lnTo>
                <a:lnTo>
                  <a:pt x="8725413" y="1559423"/>
                </a:lnTo>
                <a:lnTo>
                  <a:pt x="8774158" y="1566006"/>
                </a:lnTo>
                <a:lnTo>
                  <a:pt x="8822659" y="1574018"/>
                </a:lnTo>
                <a:lnTo>
                  <a:pt x="8870882" y="1583451"/>
                </a:lnTo>
                <a:lnTo>
                  <a:pt x="8918798" y="1594297"/>
                </a:lnTo>
                <a:lnTo>
                  <a:pt x="8966373" y="1606549"/>
                </a:lnTo>
                <a:lnTo>
                  <a:pt x="9013576" y="1620199"/>
                </a:lnTo>
                <a:lnTo>
                  <a:pt x="9060377" y="1635239"/>
                </a:lnTo>
                <a:lnTo>
                  <a:pt x="9106742" y="1651662"/>
                </a:lnTo>
                <a:lnTo>
                  <a:pt x="9152640" y="1669460"/>
                </a:lnTo>
                <a:lnTo>
                  <a:pt x="9198039" y="1688625"/>
                </a:lnTo>
                <a:lnTo>
                  <a:pt x="9242908" y="1709150"/>
                </a:lnTo>
                <a:lnTo>
                  <a:pt x="9287215" y="1731027"/>
                </a:lnTo>
                <a:lnTo>
                  <a:pt x="9330928" y="1754249"/>
                </a:lnTo>
                <a:lnTo>
                  <a:pt x="9374016" y="1778807"/>
                </a:lnTo>
                <a:lnTo>
                  <a:pt x="9413390" y="1802829"/>
                </a:lnTo>
              </a:path>
            </a:pathLst>
          </a:custGeom>
          <a:ln w="46836">
            <a:solidFill>
              <a:srgbClr val="67CA33"/>
            </a:solidFill>
          </a:ln>
        </p:spPr>
        <p:txBody>
          <a:bodyPr wrap="square" lIns="0" tIns="0" rIns="0" bIns="0" rtlCol="0"/>
          <a:lstStyle/>
          <a:p>
            <a:endParaRPr/>
          </a:p>
        </p:txBody>
      </p:sp>
    </p:spTree>
    <p:extLst>
      <p:ext uri="{BB962C8B-B14F-4D97-AF65-F5344CB8AC3E}">
        <p14:creationId xmlns:p14="http://schemas.microsoft.com/office/powerpoint/2010/main" val="2803827730"/>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ajd_końcowy">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10AFA87E-DB3D-481D-9C61-915E5CA6DA98}"/>
              </a:ext>
            </a:extLst>
          </p:cNvPr>
          <p:cNvSpPr/>
          <p:nvPr userDrawn="1"/>
        </p:nvSpPr>
        <p:spPr>
          <a:xfrm>
            <a:off x="0" y="0"/>
            <a:ext cx="12192000" cy="6858000"/>
          </a:xfrm>
          <a:prstGeom prst="rect">
            <a:avLst/>
          </a:prstGeom>
          <a:solidFill>
            <a:srgbClr val="1D2339"/>
          </a:solidFill>
          <a:ln w="487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x-none" dirty="0"/>
          </a:p>
        </p:txBody>
      </p:sp>
      <p:pic>
        <p:nvPicPr>
          <p:cNvPr id="10" name="Рисунок 9">
            <a:extLst>
              <a:ext uri="{FF2B5EF4-FFF2-40B4-BE49-F238E27FC236}">
                <a16:creationId xmlns:a16="http://schemas.microsoft.com/office/drawing/2014/main" id="{7AA973E7-2BA6-414F-A8C4-80644D27105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973492" y="2236079"/>
            <a:ext cx="8445723" cy="2027453"/>
          </a:xfrm>
          <a:prstGeom prst="rect">
            <a:avLst/>
          </a:prstGeom>
        </p:spPr>
      </p:pic>
      <p:pic>
        <p:nvPicPr>
          <p:cNvPr id="12" name="Рисунок 11">
            <a:extLst>
              <a:ext uri="{FF2B5EF4-FFF2-40B4-BE49-F238E27FC236}">
                <a16:creationId xmlns:a16="http://schemas.microsoft.com/office/drawing/2014/main" id="{507D07AC-5FF2-42E1-A4DF-AB931FBE4C9E}"/>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2317707" y="-1107232"/>
            <a:ext cx="7469372" cy="2944715"/>
          </a:xfrm>
          <a:prstGeom prst="rect">
            <a:avLst/>
          </a:prstGeom>
        </p:spPr>
      </p:pic>
    </p:spTree>
    <p:extLst>
      <p:ext uri="{BB962C8B-B14F-4D97-AF65-F5344CB8AC3E}">
        <p14:creationId xmlns:p14="http://schemas.microsoft.com/office/powerpoint/2010/main" val="379250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ajd tytylowy_3">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60F447EF-7279-44B1-AEC8-2512508231BF}"/>
              </a:ext>
            </a:extLst>
          </p:cNvPr>
          <p:cNvSpPr>
            <a:spLocks noGrp="1"/>
          </p:cNvSpPr>
          <p:nvPr>
            <p:ph type="sldNum" sz="quarter" idx="12"/>
          </p:nvPr>
        </p:nvSpPr>
        <p:spPr/>
        <p:txBody>
          <a:bodyPr/>
          <a:lstStyle/>
          <a:p>
            <a:fld id="{08053FD8-8717-41FB-851C-AD5BA318FFF6}" type="slidenum">
              <a:rPr lang="x-none" smtClean="0"/>
              <a:pPr/>
              <a:t>‹#›</a:t>
            </a:fld>
            <a:endParaRPr lang="x-none"/>
          </a:p>
        </p:txBody>
      </p:sp>
      <p:sp>
        <p:nvSpPr>
          <p:cNvPr id="35" name="Заголовок 1">
            <a:extLst>
              <a:ext uri="{FF2B5EF4-FFF2-40B4-BE49-F238E27FC236}">
                <a16:creationId xmlns:a16="http://schemas.microsoft.com/office/drawing/2014/main" id="{98B0FDE0-B47B-48E2-A430-6D4B97B9F1E9}"/>
              </a:ext>
            </a:extLst>
          </p:cNvPr>
          <p:cNvSpPr>
            <a:spLocks noGrp="1"/>
          </p:cNvSpPr>
          <p:nvPr>
            <p:ph type="ctrTitle" hasCustomPrompt="1"/>
          </p:nvPr>
        </p:nvSpPr>
        <p:spPr>
          <a:xfrm>
            <a:off x="476595" y="1323166"/>
            <a:ext cx="10462954" cy="1159625"/>
          </a:xfrm>
          <a:prstGeom prst="rect">
            <a:avLst/>
          </a:prstGeom>
        </p:spPr>
        <p:txBody>
          <a:bodyPr anchor="b">
            <a:noAutofit/>
          </a:bodyPr>
          <a:lstStyle>
            <a:lvl1pPr algn="l">
              <a:defRPr sz="5400" b="1">
                <a:solidFill>
                  <a:srgbClr val="67CB33"/>
                </a:solidFill>
                <a:latin typeface="Blogger Sans" panose="02000506030000020004" pitchFamily="2" charset="-52"/>
              </a:defRPr>
            </a:lvl1pPr>
          </a:lstStyle>
          <a:p>
            <a:r>
              <a:rPr lang="pl-PL" dirty="0"/>
              <a:t>TYTUŁ PREZENTACJI</a:t>
            </a:r>
            <a:endParaRPr lang="x-none" dirty="0"/>
          </a:p>
        </p:txBody>
      </p:sp>
      <p:sp>
        <p:nvSpPr>
          <p:cNvPr id="36" name="Подзаголовок 2">
            <a:extLst>
              <a:ext uri="{FF2B5EF4-FFF2-40B4-BE49-F238E27FC236}">
                <a16:creationId xmlns:a16="http://schemas.microsoft.com/office/drawing/2014/main" id="{644CFA2F-B52B-4F6D-9F98-D6118BEA62AC}"/>
              </a:ext>
            </a:extLst>
          </p:cNvPr>
          <p:cNvSpPr>
            <a:spLocks noGrp="1"/>
          </p:cNvSpPr>
          <p:nvPr>
            <p:ph type="subTitle" idx="1" hasCustomPrompt="1"/>
          </p:nvPr>
        </p:nvSpPr>
        <p:spPr>
          <a:xfrm>
            <a:off x="476596" y="2434357"/>
            <a:ext cx="5358939" cy="2743199"/>
          </a:xfrm>
          <a:prstGeom prst="rect">
            <a:avLst/>
          </a:prstGeom>
        </p:spPr>
        <p:txBody>
          <a:bodyPr>
            <a:normAutofit/>
          </a:bodyPr>
          <a:lstStyle>
            <a:lvl1pPr marL="0" indent="0" algn="l">
              <a:buNone/>
              <a:defRPr sz="3600" b="1">
                <a:solidFill>
                  <a:srgbClr val="1D2339"/>
                </a:solidFill>
                <a:latin typeface="Blogger Sans" panose="02000506030000020004" pitchFamily="2" charset="-5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PODTYTUŁ PREZENTACJI</a:t>
            </a:r>
            <a:endParaRPr lang="x-none" dirty="0"/>
          </a:p>
        </p:txBody>
      </p:sp>
    </p:spTree>
    <p:extLst>
      <p:ext uri="{BB962C8B-B14F-4D97-AF65-F5344CB8AC3E}">
        <p14:creationId xmlns:p14="http://schemas.microsoft.com/office/powerpoint/2010/main" val="443266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lajd tytylowy_3">
    <p:spTree>
      <p:nvGrpSpPr>
        <p:cNvPr id="1" name=""/>
        <p:cNvGrpSpPr/>
        <p:nvPr/>
      </p:nvGrpSpPr>
      <p:grpSpPr>
        <a:xfrm>
          <a:off x="0" y="0"/>
          <a:ext cx="0" cy="0"/>
          <a:chOff x="0" y="0"/>
          <a:chExt cx="0" cy="0"/>
        </a:xfrm>
      </p:grpSpPr>
      <p:sp>
        <p:nvSpPr>
          <p:cNvPr id="5" name="Прямоугольник 7">
            <a:extLst>
              <a:ext uri="{FF2B5EF4-FFF2-40B4-BE49-F238E27FC236}">
                <a16:creationId xmlns:a16="http://schemas.microsoft.com/office/drawing/2014/main" id="{10AFA87E-DB3D-481D-9C61-915E5CA6DA98}"/>
              </a:ext>
            </a:extLst>
          </p:cNvPr>
          <p:cNvSpPr/>
          <p:nvPr userDrawn="1"/>
        </p:nvSpPr>
        <p:spPr>
          <a:xfrm>
            <a:off x="0" y="0"/>
            <a:ext cx="12192000" cy="6858000"/>
          </a:xfrm>
          <a:prstGeom prst="rect">
            <a:avLst/>
          </a:prstGeom>
          <a:solidFill>
            <a:srgbClr val="1D2339"/>
          </a:solidFill>
          <a:ln w="487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x-none" dirty="0"/>
          </a:p>
        </p:txBody>
      </p:sp>
      <p:sp>
        <p:nvSpPr>
          <p:cNvPr id="6" name="Номер слайда 5">
            <a:extLst>
              <a:ext uri="{FF2B5EF4-FFF2-40B4-BE49-F238E27FC236}">
                <a16:creationId xmlns:a16="http://schemas.microsoft.com/office/drawing/2014/main" id="{60F447EF-7279-44B1-AEC8-2512508231BF}"/>
              </a:ext>
            </a:extLst>
          </p:cNvPr>
          <p:cNvSpPr>
            <a:spLocks noGrp="1"/>
          </p:cNvSpPr>
          <p:nvPr>
            <p:ph type="sldNum" sz="quarter" idx="12"/>
          </p:nvPr>
        </p:nvSpPr>
        <p:spPr/>
        <p:txBody>
          <a:bodyPr/>
          <a:lstStyle/>
          <a:p>
            <a:fld id="{08053FD8-8717-41FB-851C-AD5BA318FFF6}" type="slidenum">
              <a:rPr lang="x-none" smtClean="0"/>
              <a:pPr/>
              <a:t>‹#›</a:t>
            </a:fld>
            <a:endParaRPr lang="x-none"/>
          </a:p>
        </p:txBody>
      </p:sp>
      <p:sp>
        <p:nvSpPr>
          <p:cNvPr id="35" name="Заголовок 1">
            <a:extLst>
              <a:ext uri="{FF2B5EF4-FFF2-40B4-BE49-F238E27FC236}">
                <a16:creationId xmlns:a16="http://schemas.microsoft.com/office/drawing/2014/main" id="{98B0FDE0-B47B-48E2-A430-6D4B97B9F1E9}"/>
              </a:ext>
            </a:extLst>
          </p:cNvPr>
          <p:cNvSpPr>
            <a:spLocks noGrp="1"/>
          </p:cNvSpPr>
          <p:nvPr>
            <p:ph type="ctrTitle" hasCustomPrompt="1"/>
          </p:nvPr>
        </p:nvSpPr>
        <p:spPr>
          <a:xfrm>
            <a:off x="476595" y="1323166"/>
            <a:ext cx="10462954" cy="1159625"/>
          </a:xfrm>
          <a:prstGeom prst="rect">
            <a:avLst/>
          </a:prstGeom>
        </p:spPr>
        <p:txBody>
          <a:bodyPr anchor="b">
            <a:noAutofit/>
          </a:bodyPr>
          <a:lstStyle>
            <a:lvl1pPr algn="l">
              <a:defRPr sz="5400" b="1">
                <a:solidFill>
                  <a:srgbClr val="67CB33"/>
                </a:solidFill>
                <a:latin typeface="Blogger Sans" panose="02000506030000020004" pitchFamily="2" charset="-52"/>
              </a:defRPr>
            </a:lvl1pPr>
          </a:lstStyle>
          <a:p>
            <a:r>
              <a:rPr lang="pl-PL" dirty="0"/>
              <a:t>TYTUŁ PREZENTACJI</a:t>
            </a:r>
            <a:endParaRPr lang="x-none" dirty="0"/>
          </a:p>
        </p:txBody>
      </p:sp>
      <p:sp>
        <p:nvSpPr>
          <p:cNvPr id="36" name="Подзаголовок 2">
            <a:extLst>
              <a:ext uri="{FF2B5EF4-FFF2-40B4-BE49-F238E27FC236}">
                <a16:creationId xmlns:a16="http://schemas.microsoft.com/office/drawing/2014/main" id="{644CFA2F-B52B-4F6D-9F98-D6118BEA62AC}"/>
              </a:ext>
            </a:extLst>
          </p:cNvPr>
          <p:cNvSpPr>
            <a:spLocks noGrp="1"/>
          </p:cNvSpPr>
          <p:nvPr>
            <p:ph type="subTitle" idx="1" hasCustomPrompt="1"/>
          </p:nvPr>
        </p:nvSpPr>
        <p:spPr>
          <a:xfrm>
            <a:off x="476596" y="2434357"/>
            <a:ext cx="5358939" cy="2743199"/>
          </a:xfrm>
          <a:prstGeom prst="rect">
            <a:avLst/>
          </a:prstGeom>
        </p:spPr>
        <p:txBody>
          <a:bodyPr>
            <a:normAutofit/>
          </a:bodyPr>
          <a:lstStyle>
            <a:lvl1pPr marL="0" indent="0" algn="l">
              <a:buNone/>
              <a:defRPr sz="3600" b="1">
                <a:solidFill>
                  <a:schemeClr val="bg1"/>
                </a:solidFill>
                <a:latin typeface="Blogger Sans" panose="02000506030000020004" pitchFamily="2" charset="-5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PODTYTUŁ PREZENTACJI</a:t>
            </a:r>
            <a:endParaRPr lang="x-none" dirty="0"/>
          </a:p>
        </p:txBody>
      </p:sp>
      <p:pic>
        <p:nvPicPr>
          <p:cNvPr id="7" name="Рисунок 6">
            <a:extLst>
              <a:ext uri="{FF2B5EF4-FFF2-40B4-BE49-F238E27FC236}">
                <a16:creationId xmlns:a16="http://schemas.microsoft.com/office/drawing/2014/main" id="{9288B363-4CAA-4713-AAE4-A5396D14628F}"/>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453009" y="-16626"/>
            <a:ext cx="4484752" cy="1076595"/>
          </a:xfrm>
          <a:prstGeom prst="rect">
            <a:avLst/>
          </a:prstGeom>
        </p:spPr>
      </p:pic>
    </p:spTree>
    <p:extLst>
      <p:ext uri="{BB962C8B-B14F-4D97-AF65-F5344CB8AC3E}">
        <p14:creationId xmlns:p14="http://schemas.microsoft.com/office/powerpoint/2010/main" val="35351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ajd_treść1">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295815-4817-45DC-BD22-7F58EDE0F68C}"/>
              </a:ext>
            </a:extLst>
          </p:cNvPr>
          <p:cNvSpPr>
            <a:spLocks noGrp="1"/>
          </p:cNvSpPr>
          <p:nvPr>
            <p:ph type="ctrTitle" hasCustomPrompt="1"/>
          </p:nvPr>
        </p:nvSpPr>
        <p:spPr>
          <a:xfrm>
            <a:off x="476596" y="1600200"/>
            <a:ext cx="5619404" cy="594360"/>
          </a:xfrm>
          <a:prstGeom prst="rect">
            <a:avLst/>
          </a:prstGeom>
        </p:spPr>
        <p:txBody>
          <a:bodyPr anchor="b">
            <a:noAutofit/>
          </a:bodyPr>
          <a:lstStyle>
            <a:lvl1pPr algn="l">
              <a:defRPr sz="3600" b="1">
                <a:solidFill>
                  <a:srgbClr val="67CB33"/>
                </a:solidFill>
                <a:latin typeface="Blogger Sans" panose="02000506030000020004" pitchFamily="2" charset="-52"/>
              </a:defRPr>
            </a:lvl1pPr>
          </a:lstStyle>
          <a:p>
            <a:r>
              <a:rPr lang="pl-PL" dirty="0"/>
              <a:t>NAGŁÓWEK</a:t>
            </a:r>
            <a:endParaRPr lang="x-none" dirty="0"/>
          </a:p>
        </p:txBody>
      </p:sp>
      <p:sp>
        <p:nvSpPr>
          <p:cNvPr id="6" name="Номер слайда 5">
            <a:extLst>
              <a:ext uri="{FF2B5EF4-FFF2-40B4-BE49-F238E27FC236}">
                <a16:creationId xmlns:a16="http://schemas.microsoft.com/office/drawing/2014/main" id="{60CB6BD2-B21B-48A3-8B2F-DF9439FB287B}"/>
              </a:ext>
            </a:extLst>
          </p:cNvPr>
          <p:cNvSpPr>
            <a:spLocks noGrp="1"/>
          </p:cNvSpPr>
          <p:nvPr>
            <p:ph type="sldNum" sz="quarter" idx="12"/>
          </p:nvPr>
        </p:nvSpPr>
        <p:spPr/>
        <p:txBody>
          <a:bodyPr/>
          <a:lstStyle/>
          <a:p>
            <a:fld id="{08053FD8-8717-41FB-851C-AD5BA318FFF6}" type="slidenum">
              <a:rPr lang="x-none" smtClean="0"/>
              <a:pPr/>
              <a:t>‹#›</a:t>
            </a:fld>
            <a:endParaRPr lang="x-none"/>
          </a:p>
        </p:txBody>
      </p:sp>
      <p:sp>
        <p:nvSpPr>
          <p:cNvPr id="8" name="object 11">
            <a:extLst>
              <a:ext uri="{FF2B5EF4-FFF2-40B4-BE49-F238E27FC236}">
                <a16:creationId xmlns:a16="http://schemas.microsoft.com/office/drawing/2014/main" id="{1E3CD72D-062B-4157-80D6-BB9D7EF70E8D}"/>
              </a:ext>
            </a:extLst>
          </p:cNvPr>
          <p:cNvSpPr/>
          <p:nvPr userDrawn="1"/>
        </p:nvSpPr>
        <p:spPr>
          <a:xfrm>
            <a:off x="0" y="5759450"/>
            <a:ext cx="5734508" cy="1098550"/>
          </a:xfrm>
          <a:custGeom>
            <a:avLst/>
            <a:gdLst/>
            <a:ahLst/>
            <a:cxnLst/>
            <a:rect l="l" t="t" r="r" b="b"/>
            <a:pathLst>
              <a:path w="9413875" h="1803400">
                <a:moveTo>
                  <a:pt x="0" y="1120219"/>
                </a:moveTo>
                <a:lnTo>
                  <a:pt x="37115" y="1097435"/>
                </a:lnTo>
                <a:lnTo>
                  <a:pt x="80720" y="1073560"/>
                </a:lnTo>
                <a:lnTo>
                  <a:pt x="125368" y="1051914"/>
                </a:lnTo>
                <a:lnTo>
                  <a:pt x="170973" y="1032525"/>
                </a:lnTo>
                <a:lnTo>
                  <a:pt x="217450" y="1015421"/>
                </a:lnTo>
                <a:lnTo>
                  <a:pt x="264714" y="1000630"/>
                </a:lnTo>
                <a:lnTo>
                  <a:pt x="312681" y="988181"/>
                </a:lnTo>
                <a:lnTo>
                  <a:pt x="361264" y="978103"/>
                </a:lnTo>
                <a:lnTo>
                  <a:pt x="410380" y="970423"/>
                </a:lnTo>
                <a:lnTo>
                  <a:pt x="459943" y="965169"/>
                </a:lnTo>
                <a:lnTo>
                  <a:pt x="507376" y="962458"/>
                </a:lnTo>
                <a:lnTo>
                  <a:pt x="554804" y="961992"/>
                </a:lnTo>
                <a:lnTo>
                  <a:pt x="602148" y="963761"/>
                </a:lnTo>
                <a:lnTo>
                  <a:pt x="649329" y="967758"/>
                </a:lnTo>
                <a:lnTo>
                  <a:pt x="696269" y="973975"/>
                </a:lnTo>
                <a:lnTo>
                  <a:pt x="742889" y="982403"/>
                </a:lnTo>
                <a:lnTo>
                  <a:pt x="789110" y="993034"/>
                </a:lnTo>
                <a:lnTo>
                  <a:pt x="834853" y="1005859"/>
                </a:lnTo>
                <a:lnTo>
                  <a:pt x="1686743" y="1266574"/>
                </a:lnTo>
                <a:lnTo>
                  <a:pt x="1737275" y="1281170"/>
                </a:lnTo>
                <a:lnTo>
                  <a:pt x="1788179" y="1294149"/>
                </a:lnTo>
                <a:lnTo>
                  <a:pt x="1839415" y="1305509"/>
                </a:lnTo>
                <a:lnTo>
                  <a:pt x="1890945" y="1315243"/>
                </a:lnTo>
                <a:lnTo>
                  <a:pt x="1942730" y="1323348"/>
                </a:lnTo>
                <a:lnTo>
                  <a:pt x="1994732" y="1329821"/>
                </a:lnTo>
                <a:lnTo>
                  <a:pt x="2046912" y="1334656"/>
                </a:lnTo>
                <a:lnTo>
                  <a:pt x="2099231" y="1337849"/>
                </a:lnTo>
                <a:lnTo>
                  <a:pt x="2151650" y="1339396"/>
                </a:lnTo>
                <a:lnTo>
                  <a:pt x="2204130" y="1339294"/>
                </a:lnTo>
                <a:lnTo>
                  <a:pt x="2256634" y="1337537"/>
                </a:lnTo>
                <a:lnTo>
                  <a:pt x="2309122" y="1334122"/>
                </a:lnTo>
                <a:lnTo>
                  <a:pt x="2359752" y="1329245"/>
                </a:lnTo>
                <a:lnTo>
                  <a:pt x="2410115" y="1322840"/>
                </a:lnTo>
                <a:lnTo>
                  <a:pt x="2460179" y="1314918"/>
                </a:lnTo>
                <a:lnTo>
                  <a:pt x="2509911" y="1305491"/>
                </a:lnTo>
                <a:lnTo>
                  <a:pt x="2559277" y="1294572"/>
                </a:lnTo>
                <a:lnTo>
                  <a:pt x="2608246" y="1282172"/>
                </a:lnTo>
                <a:lnTo>
                  <a:pt x="2656784" y="1268305"/>
                </a:lnTo>
                <a:lnTo>
                  <a:pt x="2704859" y="1252981"/>
                </a:lnTo>
                <a:lnTo>
                  <a:pt x="2752437" y="1236214"/>
                </a:lnTo>
                <a:lnTo>
                  <a:pt x="2799486" y="1218014"/>
                </a:lnTo>
                <a:lnTo>
                  <a:pt x="2845974" y="1198395"/>
                </a:lnTo>
                <a:lnTo>
                  <a:pt x="2891866" y="1177369"/>
                </a:lnTo>
                <a:lnTo>
                  <a:pt x="2937131" y="1154947"/>
                </a:lnTo>
                <a:lnTo>
                  <a:pt x="2981736" y="1131141"/>
                </a:lnTo>
                <a:lnTo>
                  <a:pt x="3025648" y="1105965"/>
                </a:lnTo>
                <a:lnTo>
                  <a:pt x="3068834" y="1079429"/>
                </a:lnTo>
                <a:lnTo>
                  <a:pt x="3111261" y="1051547"/>
                </a:lnTo>
                <a:lnTo>
                  <a:pt x="3152897" y="1022330"/>
                </a:lnTo>
                <a:lnTo>
                  <a:pt x="3360085" y="872178"/>
                </a:lnTo>
                <a:lnTo>
                  <a:pt x="3398988" y="842556"/>
                </a:lnTo>
                <a:lnTo>
                  <a:pt x="3436403" y="811180"/>
                </a:lnTo>
                <a:lnTo>
                  <a:pt x="3472272" y="778106"/>
                </a:lnTo>
                <a:lnTo>
                  <a:pt x="3506537" y="743393"/>
                </a:lnTo>
                <a:lnTo>
                  <a:pt x="3539142" y="707098"/>
                </a:lnTo>
                <a:lnTo>
                  <a:pt x="3570031" y="669280"/>
                </a:lnTo>
                <a:lnTo>
                  <a:pt x="3599145" y="629996"/>
                </a:lnTo>
                <a:lnTo>
                  <a:pt x="3625716" y="587002"/>
                </a:lnTo>
                <a:lnTo>
                  <a:pt x="3646680" y="541622"/>
                </a:lnTo>
                <a:lnTo>
                  <a:pt x="3661973" y="494388"/>
                </a:lnTo>
                <a:lnTo>
                  <a:pt x="3671529" y="445828"/>
                </a:lnTo>
                <a:lnTo>
                  <a:pt x="3675284" y="396472"/>
                </a:lnTo>
                <a:lnTo>
                  <a:pt x="3673171" y="346851"/>
                </a:lnTo>
                <a:lnTo>
                  <a:pt x="3665125" y="297494"/>
                </a:lnTo>
                <a:lnTo>
                  <a:pt x="3651081" y="248930"/>
                </a:lnTo>
                <a:lnTo>
                  <a:pt x="3625993" y="189052"/>
                </a:lnTo>
                <a:lnTo>
                  <a:pt x="3600946" y="148359"/>
                </a:lnTo>
                <a:lnTo>
                  <a:pt x="3570892" y="111737"/>
                </a:lnTo>
                <a:lnTo>
                  <a:pt x="3536344" y="79598"/>
                </a:lnTo>
                <a:lnTo>
                  <a:pt x="3497813" y="52358"/>
                </a:lnTo>
                <a:lnTo>
                  <a:pt x="3455811" y="30429"/>
                </a:lnTo>
                <a:lnTo>
                  <a:pt x="3410851" y="14226"/>
                </a:lnTo>
                <a:lnTo>
                  <a:pt x="3363446" y="4162"/>
                </a:lnTo>
                <a:lnTo>
                  <a:pt x="3311614" y="0"/>
                </a:lnTo>
                <a:lnTo>
                  <a:pt x="3264914" y="2962"/>
                </a:lnTo>
                <a:lnTo>
                  <a:pt x="3219444" y="12148"/>
                </a:lnTo>
                <a:lnTo>
                  <a:pt x="3175800" y="27301"/>
                </a:lnTo>
                <a:lnTo>
                  <a:pt x="3134581" y="48170"/>
                </a:lnTo>
                <a:lnTo>
                  <a:pt x="3096387" y="74499"/>
                </a:lnTo>
                <a:lnTo>
                  <a:pt x="3061816" y="106035"/>
                </a:lnTo>
                <a:lnTo>
                  <a:pt x="3031466" y="142524"/>
                </a:lnTo>
                <a:lnTo>
                  <a:pt x="3002263" y="188463"/>
                </a:lnTo>
                <a:lnTo>
                  <a:pt x="2982002" y="232641"/>
                </a:lnTo>
                <a:lnTo>
                  <a:pt x="2967644" y="278871"/>
                </a:lnTo>
                <a:lnTo>
                  <a:pt x="2959333" y="326560"/>
                </a:lnTo>
                <a:lnTo>
                  <a:pt x="2957213" y="375115"/>
                </a:lnTo>
                <a:lnTo>
                  <a:pt x="2961427" y="423940"/>
                </a:lnTo>
                <a:lnTo>
                  <a:pt x="2970362" y="475030"/>
                </a:lnTo>
                <a:lnTo>
                  <a:pt x="2981007" y="522332"/>
                </a:lnTo>
                <a:lnTo>
                  <a:pt x="2993839" y="569046"/>
                </a:lnTo>
                <a:lnTo>
                  <a:pt x="3008833" y="615099"/>
                </a:lnTo>
                <a:lnTo>
                  <a:pt x="3025964" y="660413"/>
                </a:lnTo>
                <a:lnTo>
                  <a:pt x="3045210" y="704914"/>
                </a:lnTo>
                <a:lnTo>
                  <a:pt x="3066544" y="748527"/>
                </a:lnTo>
                <a:lnTo>
                  <a:pt x="3110647" y="833571"/>
                </a:lnTo>
                <a:lnTo>
                  <a:pt x="3267690" y="1019639"/>
                </a:lnTo>
                <a:lnTo>
                  <a:pt x="3301857" y="1057730"/>
                </a:lnTo>
                <a:lnTo>
                  <a:pt x="3338104" y="1093550"/>
                </a:lnTo>
                <a:lnTo>
                  <a:pt x="3376313" y="1127030"/>
                </a:lnTo>
                <a:lnTo>
                  <a:pt x="3416366" y="1158098"/>
                </a:lnTo>
                <a:lnTo>
                  <a:pt x="3458147" y="1186685"/>
                </a:lnTo>
                <a:lnTo>
                  <a:pt x="3501539" y="1212721"/>
                </a:lnTo>
                <a:lnTo>
                  <a:pt x="3546424" y="1236134"/>
                </a:lnTo>
                <a:lnTo>
                  <a:pt x="3592685" y="1256855"/>
                </a:lnTo>
                <a:lnTo>
                  <a:pt x="3640206" y="1274814"/>
                </a:lnTo>
                <a:lnTo>
                  <a:pt x="3688868" y="1289941"/>
                </a:lnTo>
                <a:lnTo>
                  <a:pt x="3738555" y="1302164"/>
                </a:lnTo>
                <a:lnTo>
                  <a:pt x="3831295" y="1322028"/>
                </a:lnTo>
                <a:lnTo>
                  <a:pt x="3881517" y="1331219"/>
                </a:lnTo>
                <a:lnTo>
                  <a:pt x="3932016" y="1337358"/>
                </a:lnTo>
                <a:lnTo>
                  <a:pt x="3982656" y="1340457"/>
                </a:lnTo>
                <a:lnTo>
                  <a:pt x="4033303" y="1340528"/>
                </a:lnTo>
                <a:lnTo>
                  <a:pt x="4083820" y="1337582"/>
                </a:lnTo>
                <a:lnTo>
                  <a:pt x="4134072" y="1331632"/>
                </a:lnTo>
                <a:lnTo>
                  <a:pt x="4183923" y="1322690"/>
                </a:lnTo>
                <a:lnTo>
                  <a:pt x="4233236" y="1310768"/>
                </a:lnTo>
                <a:lnTo>
                  <a:pt x="4281877" y="1295877"/>
                </a:lnTo>
                <a:lnTo>
                  <a:pt x="4329710" y="1278029"/>
                </a:lnTo>
                <a:lnTo>
                  <a:pt x="4376615" y="1257225"/>
                </a:lnTo>
                <a:lnTo>
                  <a:pt x="4422073" y="1233683"/>
                </a:lnTo>
                <a:lnTo>
                  <a:pt x="4465971" y="1207481"/>
                </a:lnTo>
                <a:lnTo>
                  <a:pt x="4508194" y="1178698"/>
                </a:lnTo>
                <a:lnTo>
                  <a:pt x="4548627" y="1147412"/>
                </a:lnTo>
                <a:lnTo>
                  <a:pt x="4587157" y="1113703"/>
                </a:lnTo>
                <a:lnTo>
                  <a:pt x="4623669" y="1077648"/>
                </a:lnTo>
                <a:lnTo>
                  <a:pt x="4664996" y="1034458"/>
                </a:lnTo>
                <a:lnTo>
                  <a:pt x="4704962" y="993113"/>
                </a:lnTo>
                <a:lnTo>
                  <a:pt x="4740605" y="956847"/>
                </a:lnTo>
                <a:lnTo>
                  <a:pt x="4768961" y="928891"/>
                </a:lnTo>
                <a:lnTo>
                  <a:pt x="4787067" y="912480"/>
                </a:lnTo>
                <a:lnTo>
                  <a:pt x="4796337" y="903665"/>
                </a:lnTo>
                <a:lnTo>
                  <a:pt x="4833909" y="863165"/>
                </a:lnTo>
                <a:lnTo>
                  <a:pt x="4860721" y="833247"/>
                </a:lnTo>
                <a:lnTo>
                  <a:pt x="4891888" y="798061"/>
                </a:lnTo>
                <a:lnTo>
                  <a:pt x="4926666" y="758492"/>
                </a:lnTo>
                <a:lnTo>
                  <a:pt x="4964307" y="715422"/>
                </a:lnTo>
                <a:lnTo>
                  <a:pt x="5004066" y="669735"/>
                </a:lnTo>
                <a:lnTo>
                  <a:pt x="5045197" y="622314"/>
                </a:lnTo>
                <a:lnTo>
                  <a:pt x="5086954" y="574044"/>
                </a:lnTo>
                <a:lnTo>
                  <a:pt x="5128591" y="525806"/>
                </a:lnTo>
                <a:lnTo>
                  <a:pt x="5169363" y="478486"/>
                </a:lnTo>
                <a:lnTo>
                  <a:pt x="5208523" y="432966"/>
                </a:lnTo>
                <a:lnTo>
                  <a:pt x="5245326" y="390129"/>
                </a:lnTo>
                <a:lnTo>
                  <a:pt x="5249622" y="385308"/>
                </a:lnTo>
                <a:lnTo>
                  <a:pt x="5300944" y="338335"/>
                </a:lnTo>
                <a:lnTo>
                  <a:pt x="5337689" y="311187"/>
                </a:lnTo>
                <a:lnTo>
                  <a:pt x="5375896" y="287493"/>
                </a:lnTo>
                <a:lnTo>
                  <a:pt x="5415366" y="267220"/>
                </a:lnTo>
                <a:lnTo>
                  <a:pt x="5455902" y="250338"/>
                </a:lnTo>
                <a:lnTo>
                  <a:pt x="5497305" y="236816"/>
                </a:lnTo>
                <a:lnTo>
                  <a:pt x="5539376" y="226622"/>
                </a:lnTo>
                <a:lnTo>
                  <a:pt x="5581918" y="219725"/>
                </a:lnTo>
                <a:lnTo>
                  <a:pt x="5624733" y="216094"/>
                </a:lnTo>
                <a:lnTo>
                  <a:pt x="5667622" y="215697"/>
                </a:lnTo>
                <a:lnTo>
                  <a:pt x="5710387" y="218504"/>
                </a:lnTo>
                <a:lnTo>
                  <a:pt x="5752831" y="224483"/>
                </a:lnTo>
                <a:lnTo>
                  <a:pt x="5794754" y="233603"/>
                </a:lnTo>
                <a:lnTo>
                  <a:pt x="5835958" y="245833"/>
                </a:lnTo>
                <a:lnTo>
                  <a:pt x="5876246" y="261141"/>
                </a:lnTo>
                <a:lnTo>
                  <a:pt x="5915419" y="279496"/>
                </a:lnTo>
                <a:lnTo>
                  <a:pt x="5953280" y="300868"/>
                </a:lnTo>
                <a:lnTo>
                  <a:pt x="5989629" y="325224"/>
                </a:lnTo>
                <a:lnTo>
                  <a:pt x="6024268" y="352533"/>
                </a:lnTo>
                <a:lnTo>
                  <a:pt x="6057000" y="382765"/>
                </a:lnTo>
                <a:lnTo>
                  <a:pt x="6087627" y="415888"/>
                </a:lnTo>
                <a:lnTo>
                  <a:pt x="6115949" y="451870"/>
                </a:lnTo>
                <a:lnTo>
                  <a:pt x="6141770" y="490681"/>
                </a:lnTo>
                <a:lnTo>
                  <a:pt x="6168113" y="532988"/>
                </a:lnTo>
                <a:lnTo>
                  <a:pt x="6195219" y="574739"/>
                </a:lnTo>
                <a:lnTo>
                  <a:pt x="6223086" y="615925"/>
                </a:lnTo>
                <a:lnTo>
                  <a:pt x="6251706" y="656537"/>
                </a:lnTo>
                <a:lnTo>
                  <a:pt x="6281068" y="696565"/>
                </a:lnTo>
                <a:lnTo>
                  <a:pt x="6311164" y="736000"/>
                </a:lnTo>
                <a:lnTo>
                  <a:pt x="6341984" y="774832"/>
                </a:lnTo>
                <a:lnTo>
                  <a:pt x="6373519" y="813053"/>
                </a:lnTo>
                <a:lnTo>
                  <a:pt x="6405757" y="850652"/>
                </a:lnTo>
                <a:lnTo>
                  <a:pt x="6438692" y="887620"/>
                </a:lnTo>
                <a:lnTo>
                  <a:pt x="6472311" y="923949"/>
                </a:lnTo>
                <a:lnTo>
                  <a:pt x="6506607" y="959628"/>
                </a:lnTo>
                <a:lnTo>
                  <a:pt x="6541569" y="994648"/>
                </a:lnTo>
                <a:lnTo>
                  <a:pt x="6577188" y="1028999"/>
                </a:lnTo>
                <a:lnTo>
                  <a:pt x="6613454" y="1062673"/>
                </a:lnTo>
                <a:lnTo>
                  <a:pt x="6650358" y="1095660"/>
                </a:lnTo>
                <a:lnTo>
                  <a:pt x="6687890" y="1127951"/>
                </a:lnTo>
                <a:lnTo>
                  <a:pt x="6726041" y="1159535"/>
                </a:lnTo>
                <a:lnTo>
                  <a:pt x="6764801" y="1190404"/>
                </a:lnTo>
                <a:lnTo>
                  <a:pt x="6804160" y="1220549"/>
                </a:lnTo>
                <a:lnTo>
                  <a:pt x="6844110" y="1249959"/>
                </a:lnTo>
                <a:lnTo>
                  <a:pt x="6884639" y="1278626"/>
                </a:lnTo>
                <a:lnTo>
                  <a:pt x="6925740" y="1306540"/>
                </a:lnTo>
                <a:lnTo>
                  <a:pt x="6967401" y="1333691"/>
                </a:lnTo>
                <a:lnTo>
                  <a:pt x="7009615" y="1360071"/>
                </a:lnTo>
                <a:lnTo>
                  <a:pt x="7052370" y="1385670"/>
                </a:lnTo>
                <a:lnTo>
                  <a:pt x="7096699" y="1410724"/>
                </a:lnTo>
                <a:lnTo>
                  <a:pt x="7141667" y="1434332"/>
                </a:lnTo>
                <a:lnTo>
                  <a:pt x="7187239" y="1456486"/>
                </a:lnTo>
                <a:lnTo>
                  <a:pt x="7233381" y="1477181"/>
                </a:lnTo>
                <a:lnTo>
                  <a:pt x="7280057" y="1496409"/>
                </a:lnTo>
                <a:lnTo>
                  <a:pt x="7327231" y="1514166"/>
                </a:lnTo>
                <a:lnTo>
                  <a:pt x="7374869" y="1530444"/>
                </a:lnTo>
                <a:lnTo>
                  <a:pt x="7422934" y="1545237"/>
                </a:lnTo>
                <a:lnTo>
                  <a:pt x="7471392" y="1558539"/>
                </a:lnTo>
                <a:lnTo>
                  <a:pt x="7520208" y="1570343"/>
                </a:lnTo>
                <a:lnTo>
                  <a:pt x="7569345" y="1580644"/>
                </a:lnTo>
                <a:lnTo>
                  <a:pt x="7618770" y="1589436"/>
                </a:lnTo>
                <a:lnTo>
                  <a:pt x="7668445" y="1596711"/>
                </a:lnTo>
                <a:lnTo>
                  <a:pt x="7718337" y="1602463"/>
                </a:lnTo>
                <a:lnTo>
                  <a:pt x="7768410" y="1606687"/>
                </a:lnTo>
                <a:lnTo>
                  <a:pt x="7818628" y="1609376"/>
                </a:lnTo>
                <a:lnTo>
                  <a:pt x="7868957" y="1610523"/>
                </a:lnTo>
                <a:lnTo>
                  <a:pt x="7919361" y="1610123"/>
                </a:lnTo>
                <a:lnTo>
                  <a:pt x="7969804" y="1608169"/>
                </a:lnTo>
                <a:lnTo>
                  <a:pt x="8020252" y="1604655"/>
                </a:lnTo>
                <a:lnTo>
                  <a:pt x="8070668" y="1599575"/>
                </a:lnTo>
                <a:lnTo>
                  <a:pt x="8121019" y="1592922"/>
                </a:lnTo>
                <a:lnTo>
                  <a:pt x="8171268" y="1584690"/>
                </a:lnTo>
                <a:lnTo>
                  <a:pt x="8231476" y="1573863"/>
                </a:lnTo>
                <a:lnTo>
                  <a:pt x="8280924" y="1565736"/>
                </a:lnTo>
                <a:lnTo>
                  <a:pt x="8330445" y="1559115"/>
                </a:lnTo>
                <a:lnTo>
                  <a:pt x="8380007" y="1553992"/>
                </a:lnTo>
                <a:lnTo>
                  <a:pt x="8429578" y="1550359"/>
                </a:lnTo>
                <a:lnTo>
                  <a:pt x="8479126" y="1548208"/>
                </a:lnTo>
                <a:lnTo>
                  <a:pt x="8528619" y="1547532"/>
                </a:lnTo>
                <a:lnTo>
                  <a:pt x="8578027" y="1548324"/>
                </a:lnTo>
                <a:lnTo>
                  <a:pt x="8627316" y="1550574"/>
                </a:lnTo>
                <a:lnTo>
                  <a:pt x="8676455" y="1554277"/>
                </a:lnTo>
                <a:lnTo>
                  <a:pt x="8725413" y="1559423"/>
                </a:lnTo>
                <a:lnTo>
                  <a:pt x="8774158" y="1566006"/>
                </a:lnTo>
                <a:lnTo>
                  <a:pt x="8822659" y="1574018"/>
                </a:lnTo>
                <a:lnTo>
                  <a:pt x="8870882" y="1583451"/>
                </a:lnTo>
                <a:lnTo>
                  <a:pt x="8918798" y="1594297"/>
                </a:lnTo>
                <a:lnTo>
                  <a:pt x="8966373" y="1606549"/>
                </a:lnTo>
                <a:lnTo>
                  <a:pt x="9013576" y="1620199"/>
                </a:lnTo>
                <a:lnTo>
                  <a:pt x="9060377" y="1635239"/>
                </a:lnTo>
                <a:lnTo>
                  <a:pt x="9106742" y="1651662"/>
                </a:lnTo>
                <a:lnTo>
                  <a:pt x="9152640" y="1669460"/>
                </a:lnTo>
                <a:lnTo>
                  <a:pt x="9198039" y="1688625"/>
                </a:lnTo>
                <a:lnTo>
                  <a:pt x="9242908" y="1709150"/>
                </a:lnTo>
                <a:lnTo>
                  <a:pt x="9287215" y="1731027"/>
                </a:lnTo>
                <a:lnTo>
                  <a:pt x="9330928" y="1754249"/>
                </a:lnTo>
                <a:lnTo>
                  <a:pt x="9374016" y="1778807"/>
                </a:lnTo>
                <a:lnTo>
                  <a:pt x="9413390" y="1802829"/>
                </a:lnTo>
              </a:path>
            </a:pathLst>
          </a:custGeom>
          <a:ln w="46836">
            <a:solidFill>
              <a:srgbClr val="67CA33"/>
            </a:solidFill>
          </a:ln>
        </p:spPr>
        <p:txBody>
          <a:bodyPr wrap="square" lIns="0" tIns="0" rIns="0" bIns="0" rtlCol="0"/>
          <a:lstStyle/>
          <a:p>
            <a:endParaRPr/>
          </a:p>
        </p:txBody>
      </p:sp>
      <p:sp>
        <p:nvSpPr>
          <p:cNvPr id="13" name="Текст 8">
            <a:extLst>
              <a:ext uri="{FF2B5EF4-FFF2-40B4-BE49-F238E27FC236}">
                <a16:creationId xmlns:a16="http://schemas.microsoft.com/office/drawing/2014/main" id="{AC2DFE74-DEF4-4AA5-A701-4F0915941627}"/>
              </a:ext>
            </a:extLst>
          </p:cNvPr>
          <p:cNvSpPr>
            <a:spLocks noGrp="1"/>
          </p:cNvSpPr>
          <p:nvPr>
            <p:ph type="body" sz="quarter" idx="13" hasCustomPrompt="1"/>
          </p:nvPr>
        </p:nvSpPr>
        <p:spPr>
          <a:xfrm>
            <a:off x="460260" y="2363788"/>
            <a:ext cx="5375275" cy="3259137"/>
          </a:xfrm>
          <a:prstGeom prst="rect">
            <a:avLst/>
          </a:prstGeom>
        </p:spPr>
        <p:txBody>
          <a:bodyPr>
            <a:normAutofit/>
          </a:bodyPr>
          <a:lstStyle>
            <a:lvl1pPr>
              <a:defRPr sz="1800">
                <a:solidFill>
                  <a:srgbClr val="1D2339"/>
                </a:solidFill>
              </a:defRPr>
            </a:lvl1pPr>
            <a:lvl2pPr>
              <a:defRPr sz="1600">
                <a:solidFill>
                  <a:srgbClr val="1D2339"/>
                </a:solidFill>
              </a:defRPr>
            </a:lvl2pPr>
            <a:lvl3pPr>
              <a:defRPr sz="1400">
                <a:solidFill>
                  <a:srgbClr val="1D2339"/>
                </a:solidFill>
              </a:defRPr>
            </a:lvl3pPr>
            <a:lvl4pPr>
              <a:defRPr sz="1200">
                <a:solidFill>
                  <a:srgbClr val="1D2339"/>
                </a:solidFill>
              </a:defRPr>
            </a:lvl4pPr>
            <a:lvl5pPr>
              <a:defRPr sz="1200">
                <a:solidFill>
                  <a:srgbClr val="1D2339"/>
                </a:solidFill>
              </a:defRPr>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
        <p:nvSpPr>
          <p:cNvPr id="45" name="Рисунок 44">
            <a:extLst>
              <a:ext uri="{FF2B5EF4-FFF2-40B4-BE49-F238E27FC236}">
                <a16:creationId xmlns:a16="http://schemas.microsoft.com/office/drawing/2014/main" id="{8F05B3F0-DC50-413A-AC03-81278CB14B20}"/>
              </a:ext>
            </a:extLst>
          </p:cNvPr>
          <p:cNvSpPr>
            <a:spLocks noGrp="1"/>
          </p:cNvSpPr>
          <p:nvPr>
            <p:ph type="pic" sz="quarter" idx="14"/>
          </p:nvPr>
        </p:nvSpPr>
        <p:spPr>
          <a:xfrm>
            <a:off x="6866776" y="0"/>
            <a:ext cx="5325225" cy="6858000"/>
          </a:xfrm>
          <a:custGeom>
            <a:avLst/>
            <a:gdLst>
              <a:gd name="connsiteX0" fmla="*/ 1112532 w 5325225"/>
              <a:gd name="connsiteY0" fmla="*/ 0 h 6858000"/>
              <a:gd name="connsiteX1" fmla="*/ 5325225 w 5325225"/>
              <a:gd name="connsiteY1" fmla="*/ 0 h 6858000"/>
              <a:gd name="connsiteX2" fmla="*/ 5325225 w 5325225"/>
              <a:gd name="connsiteY2" fmla="*/ 6858000 h 6858000"/>
              <a:gd name="connsiteX3" fmla="*/ 1937460 w 5325225"/>
              <a:gd name="connsiteY3" fmla="*/ 6858000 h 6858000"/>
              <a:gd name="connsiteX4" fmla="*/ 314146 w 5325225"/>
              <a:gd name="connsiteY4" fmla="*/ 4785487 h 6858000"/>
              <a:gd name="connsiteX5" fmla="*/ 206831 w 5325225"/>
              <a:gd name="connsiteY5" fmla="*/ 4554728 h 6858000"/>
              <a:gd name="connsiteX6" fmla="*/ 48272 w 5325225"/>
              <a:gd name="connsiteY6" fmla="*/ 4078034 h 6858000"/>
              <a:gd name="connsiteX7" fmla="*/ 47129 w 5325225"/>
              <a:gd name="connsiteY7" fmla="*/ 4072509 h 6858000"/>
              <a:gd name="connsiteX8" fmla="*/ 774 w 5325225"/>
              <a:gd name="connsiteY8" fmla="*/ 3557588 h 6858000"/>
              <a:gd name="connsiteX9" fmla="*/ 204101 w 5325225"/>
              <a:gd name="connsiteY9" fmla="*/ 2723452 h 6858000"/>
              <a:gd name="connsiteX10" fmla="*/ 235787 w 5325225"/>
              <a:gd name="connsiteY10" fmla="*/ 1612011 h 6858000"/>
              <a:gd name="connsiteX11" fmla="*/ 1112532 w 5325225"/>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25225" h="6858000">
                <a:moveTo>
                  <a:pt x="1112532" y="0"/>
                </a:moveTo>
                <a:lnTo>
                  <a:pt x="5325225" y="0"/>
                </a:lnTo>
                <a:lnTo>
                  <a:pt x="5325225" y="6858000"/>
                </a:lnTo>
                <a:lnTo>
                  <a:pt x="1937460" y="6858000"/>
                </a:lnTo>
                <a:cubicBezTo>
                  <a:pt x="1247342" y="6303137"/>
                  <a:pt x="690574" y="5594985"/>
                  <a:pt x="314146" y="4785487"/>
                </a:cubicBezTo>
                <a:lnTo>
                  <a:pt x="206831" y="4554728"/>
                </a:lnTo>
                <a:cubicBezTo>
                  <a:pt x="135965" y="4402392"/>
                  <a:pt x="82562" y="4242499"/>
                  <a:pt x="48272" y="4078034"/>
                </a:cubicBezTo>
                <a:cubicBezTo>
                  <a:pt x="47891" y="4076192"/>
                  <a:pt x="47510" y="4074351"/>
                  <a:pt x="47129" y="4072509"/>
                </a:cubicBezTo>
                <a:cubicBezTo>
                  <a:pt x="11442" y="3903282"/>
                  <a:pt x="-3735" y="3730498"/>
                  <a:pt x="774" y="3557588"/>
                </a:cubicBezTo>
                <a:cubicBezTo>
                  <a:pt x="4647" y="3408363"/>
                  <a:pt x="169176" y="2836799"/>
                  <a:pt x="204101" y="2723452"/>
                </a:cubicBezTo>
                <a:cubicBezTo>
                  <a:pt x="361263" y="2213293"/>
                  <a:pt x="19760" y="2146681"/>
                  <a:pt x="235787" y="1612011"/>
                </a:cubicBezTo>
                <a:cubicBezTo>
                  <a:pt x="526808" y="891477"/>
                  <a:pt x="829893" y="372999"/>
                  <a:pt x="1112532" y="0"/>
                </a:cubicBezTo>
                <a:close/>
              </a:path>
            </a:pathLst>
          </a:custGeom>
        </p:spPr>
        <p:txBody>
          <a:bodyPr wrap="square">
            <a:noAutofit/>
          </a:bodyPr>
          <a:lstStyle/>
          <a:p>
            <a:endParaRPr lang="x-none" dirty="0"/>
          </a:p>
        </p:txBody>
      </p:sp>
    </p:spTree>
    <p:extLst>
      <p:ext uri="{BB962C8B-B14F-4D97-AF65-F5344CB8AC3E}">
        <p14:creationId xmlns:p14="http://schemas.microsoft.com/office/powerpoint/2010/main" val="364390829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lajd_treść1">
    <p:bg>
      <p:bgRef idx="1001">
        <a:schemeClr val="bg1"/>
      </p:bgRef>
    </p:bg>
    <p:spTree>
      <p:nvGrpSpPr>
        <p:cNvPr id="1" name=""/>
        <p:cNvGrpSpPr/>
        <p:nvPr/>
      </p:nvGrpSpPr>
      <p:grpSpPr>
        <a:xfrm>
          <a:off x="0" y="0"/>
          <a:ext cx="0" cy="0"/>
          <a:chOff x="0" y="0"/>
          <a:chExt cx="0" cy="0"/>
        </a:xfrm>
      </p:grpSpPr>
      <p:sp>
        <p:nvSpPr>
          <p:cNvPr id="7" name="Прямоугольник 2">
            <a:extLst>
              <a:ext uri="{FF2B5EF4-FFF2-40B4-BE49-F238E27FC236}">
                <a16:creationId xmlns:a16="http://schemas.microsoft.com/office/drawing/2014/main" id="{B8A618E5-19A2-4FCF-BDB6-1C482A92A61C}"/>
              </a:ext>
            </a:extLst>
          </p:cNvPr>
          <p:cNvSpPr/>
          <p:nvPr userDrawn="1"/>
        </p:nvSpPr>
        <p:spPr>
          <a:xfrm>
            <a:off x="0" y="0"/>
            <a:ext cx="12192000" cy="6858000"/>
          </a:xfrm>
          <a:prstGeom prst="rect">
            <a:avLst/>
          </a:prstGeom>
          <a:solidFill>
            <a:srgbClr val="1D2339"/>
          </a:solidFill>
          <a:ln w="487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x-none" dirty="0"/>
          </a:p>
        </p:txBody>
      </p:sp>
      <p:sp>
        <p:nvSpPr>
          <p:cNvPr id="2" name="Заголовок 1">
            <a:extLst>
              <a:ext uri="{FF2B5EF4-FFF2-40B4-BE49-F238E27FC236}">
                <a16:creationId xmlns:a16="http://schemas.microsoft.com/office/drawing/2014/main" id="{C2295815-4817-45DC-BD22-7F58EDE0F68C}"/>
              </a:ext>
            </a:extLst>
          </p:cNvPr>
          <p:cNvSpPr>
            <a:spLocks noGrp="1"/>
          </p:cNvSpPr>
          <p:nvPr>
            <p:ph type="ctrTitle" hasCustomPrompt="1"/>
          </p:nvPr>
        </p:nvSpPr>
        <p:spPr>
          <a:xfrm>
            <a:off x="476596" y="1600200"/>
            <a:ext cx="5619404" cy="594360"/>
          </a:xfrm>
          <a:prstGeom prst="rect">
            <a:avLst/>
          </a:prstGeom>
        </p:spPr>
        <p:txBody>
          <a:bodyPr anchor="b">
            <a:noAutofit/>
          </a:bodyPr>
          <a:lstStyle>
            <a:lvl1pPr algn="l">
              <a:defRPr sz="3600" b="1">
                <a:solidFill>
                  <a:srgbClr val="67CB33"/>
                </a:solidFill>
                <a:latin typeface="Blogger Sans" panose="02000506030000020004" pitchFamily="2" charset="-52"/>
              </a:defRPr>
            </a:lvl1pPr>
          </a:lstStyle>
          <a:p>
            <a:r>
              <a:rPr lang="pl-PL" dirty="0"/>
              <a:t>NAGŁÓWEK</a:t>
            </a:r>
            <a:endParaRPr lang="x-none" dirty="0"/>
          </a:p>
        </p:txBody>
      </p:sp>
      <p:sp>
        <p:nvSpPr>
          <p:cNvPr id="6" name="Номер слайда 5">
            <a:extLst>
              <a:ext uri="{FF2B5EF4-FFF2-40B4-BE49-F238E27FC236}">
                <a16:creationId xmlns:a16="http://schemas.microsoft.com/office/drawing/2014/main" id="{60CB6BD2-B21B-48A3-8B2F-DF9439FB287B}"/>
              </a:ext>
            </a:extLst>
          </p:cNvPr>
          <p:cNvSpPr>
            <a:spLocks noGrp="1"/>
          </p:cNvSpPr>
          <p:nvPr>
            <p:ph type="sldNum" sz="quarter" idx="12"/>
          </p:nvPr>
        </p:nvSpPr>
        <p:spPr/>
        <p:txBody>
          <a:bodyPr/>
          <a:lstStyle/>
          <a:p>
            <a:fld id="{08053FD8-8717-41FB-851C-AD5BA318FFF6}" type="slidenum">
              <a:rPr lang="x-none" smtClean="0"/>
              <a:pPr/>
              <a:t>‹#›</a:t>
            </a:fld>
            <a:endParaRPr lang="x-none"/>
          </a:p>
        </p:txBody>
      </p:sp>
      <p:sp>
        <p:nvSpPr>
          <p:cNvPr id="8" name="object 11">
            <a:extLst>
              <a:ext uri="{FF2B5EF4-FFF2-40B4-BE49-F238E27FC236}">
                <a16:creationId xmlns:a16="http://schemas.microsoft.com/office/drawing/2014/main" id="{1E3CD72D-062B-4157-80D6-BB9D7EF70E8D}"/>
              </a:ext>
            </a:extLst>
          </p:cNvPr>
          <p:cNvSpPr/>
          <p:nvPr userDrawn="1"/>
        </p:nvSpPr>
        <p:spPr>
          <a:xfrm>
            <a:off x="0" y="5759450"/>
            <a:ext cx="5734508" cy="1098550"/>
          </a:xfrm>
          <a:custGeom>
            <a:avLst/>
            <a:gdLst/>
            <a:ahLst/>
            <a:cxnLst/>
            <a:rect l="l" t="t" r="r" b="b"/>
            <a:pathLst>
              <a:path w="9413875" h="1803400">
                <a:moveTo>
                  <a:pt x="0" y="1120219"/>
                </a:moveTo>
                <a:lnTo>
                  <a:pt x="37115" y="1097435"/>
                </a:lnTo>
                <a:lnTo>
                  <a:pt x="80720" y="1073560"/>
                </a:lnTo>
                <a:lnTo>
                  <a:pt x="125368" y="1051914"/>
                </a:lnTo>
                <a:lnTo>
                  <a:pt x="170973" y="1032525"/>
                </a:lnTo>
                <a:lnTo>
                  <a:pt x="217450" y="1015421"/>
                </a:lnTo>
                <a:lnTo>
                  <a:pt x="264714" y="1000630"/>
                </a:lnTo>
                <a:lnTo>
                  <a:pt x="312681" y="988181"/>
                </a:lnTo>
                <a:lnTo>
                  <a:pt x="361264" y="978103"/>
                </a:lnTo>
                <a:lnTo>
                  <a:pt x="410380" y="970423"/>
                </a:lnTo>
                <a:lnTo>
                  <a:pt x="459943" y="965169"/>
                </a:lnTo>
                <a:lnTo>
                  <a:pt x="507376" y="962458"/>
                </a:lnTo>
                <a:lnTo>
                  <a:pt x="554804" y="961992"/>
                </a:lnTo>
                <a:lnTo>
                  <a:pt x="602148" y="963761"/>
                </a:lnTo>
                <a:lnTo>
                  <a:pt x="649329" y="967758"/>
                </a:lnTo>
                <a:lnTo>
                  <a:pt x="696269" y="973975"/>
                </a:lnTo>
                <a:lnTo>
                  <a:pt x="742889" y="982403"/>
                </a:lnTo>
                <a:lnTo>
                  <a:pt x="789110" y="993034"/>
                </a:lnTo>
                <a:lnTo>
                  <a:pt x="834853" y="1005859"/>
                </a:lnTo>
                <a:lnTo>
                  <a:pt x="1686743" y="1266574"/>
                </a:lnTo>
                <a:lnTo>
                  <a:pt x="1737275" y="1281170"/>
                </a:lnTo>
                <a:lnTo>
                  <a:pt x="1788179" y="1294149"/>
                </a:lnTo>
                <a:lnTo>
                  <a:pt x="1839415" y="1305509"/>
                </a:lnTo>
                <a:lnTo>
                  <a:pt x="1890945" y="1315243"/>
                </a:lnTo>
                <a:lnTo>
                  <a:pt x="1942730" y="1323348"/>
                </a:lnTo>
                <a:lnTo>
                  <a:pt x="1994732" y="1329821"/>
                </a:lnTo>
                <a:lnTo>
                  <a:pt x="2046912" y="1334656"/>
                </a:lnTo>
                <a:lnTo>
                  <a:pt x="2099231" y="1337849"/>
                </a:lnTo>
                <a:lnTo>
                  <a:pt x="2151650" y="1339396"/>
                </a:lnTo>
                <a:lnTo>
                  <a:pt x="2204130" y="1339294"/>
                </a:lnTo>
                <a:lnTo>
                  <a:pt x="2256634" y="1337537"/>
                </a:lnTo>
                <a:lnTo>
                  <a:pt x="2309122" y="1334122"/>
                </a:lnTo>
                <a:lnTo>
                  <a:pt x="2359752" y="1329245"/>
                </a:lnTo>
                <a:lnTo>
                  <a:pt x="2410115" y="1322840"/>
                </a:lnTo>
                <a:lnTo>
                  <a:pt x="2460179" y="1314918"/>
                </a:lnTo>
                <a:lnTo>
                  <a:pt x="2509911" y="1305491"/>
                </a:lnTo>
                <a:lnTo>
                  <a:pt x="2559277" y="1294572"/>
                </a:lnTo>
                <a:lnTo>
                  <a:pt x="2608246" y="1282172"/>
                </a:lnTo>
                <a:lnTo>
                  <a:pt x="2656784" y="1268305"/>
                </a:lnTo>
                <a:lnTo>
                  <a:pt x="2704859" y="1252981"/>
                </a:lnTo>
                <a:lnTo>
                  <a:pt x="2752437" y="1236214"/>
                </a:lnTo>
                <a:lnTo>
                  <a:pt x="2799486" y="1218014"/>
                </a:lnTo>
                <a:lnTo>
                  <a:pt x="2845974" y="1198395"/>
                </a:lnTo>
                <a:lnTo>
                  <a:pt x="2891866" y="1177369"/>
                </a:lnTo>
                <a:lnTo>
                  <a:pt x="2937131" y="1154947"/>
                </a:lnTo>
                <a:lnTo>
                  <a:pt x="2981736" y="1131141"/>
                </a:lnTo>
                <a:lnTo>
                  <a:pt x="3025648" y="1105965"/>
                </a:lnTo>
                <a:lnTo>
                  <a:pt x="3068834" y="1079429"/>
                </a:lnTo>
                <a:lnTo>
                  <a:pt x="3111261" y="1051547"/>
                </a:lnTo>
                <a:lnTo>
                  <a:pt x="3152897" y="1022330"/>
                </a:lnTo>
                <a:lnTo>
                  <a:pt x="3360085" y="872178"/>
                </a:lnTo>
                <a:lnTo>
                  <a:pt x="3398988" y="842556"/>
                </a:lnTo>
                <a:lnTo>
                  <a:pt x="3436403" y="811180"/>
                </a:lnTo>
                <a:lnTo>
                  <a:pt x="3472272" y="778106"/>
                </a:lnTo>
                <a:lnTo>
                  <a:pt x="3506537" y="743393"/>
                </a:lnTo>
                <a:lnTo>
                  <a:pt x="3539142" y="707098"/>
                </a:lnTo>
                <a:lnTo>
                  <a:pt x="3570031" y="669280"/>
                </a:lnTo>
                <a:lnTo>
                  <a:pt x="3599145" y="629996"/>
                </a:lnTo>
                <a:lnTo>
                  <a:pt x="3625716" y="587002"/>
                </a:lnTo>
                <a:lnTo>
                  <a:pt x="3646680" y="541622"/>
                </a:lnTo>
                <a:lnTo>
                  <a:pt x="3661973" y="494388"/>
                </a:lnTo>
                <a:lnTo>
                  <a:pt x="3671529" y="445828"/>
                </a:lnTo>
                <a:lnTo>
                  <a:pt x="3675284" y="396472"/>
                </a:lnTo>
                <a:lnTo>
                  <a:pt x="3673171" y="346851"/>
                </a:lnTo>
                <a:lnTo>
                  <a:pt x="3665125" y="297494"/>
                </a:lnTo>
                <a:lnTo>
                  <a:pt x="3651081" y="248930"/>
                </a:lnTo>
                <a:lnTo>
                  <a:pt x="3625993" y="189052"/>
                </a:lnTo>
                <a:lnTo>
                  <a:pt x="3600946" y="148359"/>
                </a:lnTo>
                <a:lnTo>
                  <a:pt x="3570892" y="111737"/>
                </a:lnTo>
                <a:lnTo>
                  <a:pt x="3536344" y="79598"/>
                </a:lnTo>
                <a:lnTo>
                  <a:pt x="3497813" y="52358"/>
                </a:lnTo>
                <a:lnTo>
                  <a:pt x="3455811" y="30429"/>
                </a:lnTo>
                <a:lnTo>
                  <a:pt x="3410851" y="14226"/>
                </a:lnTo>
                <a:lnTo>
                  <a:pt x="3363446" y="4162"/>
                </a:lnTo>
                <a:lnTo>
                  <a:pt x="3311614" y="0"/>
                </a:lnTo>
                <a:lnTo>
                  <a:pt x="3264914" y="2962"/>
                </a:lnTo>
                <a:lnTo>
                  <a:pt x="3219444" y="12148"/>
                </a:lnTo>
                <a:lnTo>
                  <a:pt x="3175800" y="27301"/>
                </a:lnTo>
                <a:lnTo>
                  <a:pt x="3134581" y="48170"/>
                </a:lnTo>
                <a:lnTo>
                  <a:pt x="3096387" y="74499"/>
                </a:lnTo>
                <a:lnTo>
                  <a:pt x="3061816" y="106035"/>
                </a:lnTo>
                <a:lnTo>
                  <a:pt x="3031466" y="142524"/>
                </a:lnTo>
                <a:lnTo>
                  <a:pt x="3002263" y="188463"/>
                </a:lnTo>
                <a:lnTo>
                  <a:pt x="2982002" y="232641"/>
                </a:lnTo>
                <a:lnTo>
                  <a:pt x="2967644" y="278871"/>
                </a:lnTo>
                <a:lnTo>
                  <a:pt x="2959333" y="326560"/>
                </a:lnTo>
                <a:lnTo>
                  <a:pt x="2957213" y="375115"/>
                </a:lnTo>
                <a:lnTo>
                  <a:pt x="2961427" y="423940"/>
                </a:lnTo>
                <a:lnTo>
                  <a:pt x="2970362" y="475030"/>
                </a:lnTo>
                <a:lnTo>
                  <a:pt x="2981007" y="522332"/>
                </a:lnTo>
                <a:lnTo>
                  <a:pt x="2993839" y="569046"/>
                </a:lnTo>
                <a:lnTo>
                  <a:pt x="3008833" y="615099"/>
                </a:lnTo>
                <a:lnTo>
                  <a:pt x="3025964" y="660413"/>
                </a:lnTo>
                <a:lnTo>
                  <a:pt x="3045210" y="704914"/>
                </a:lnTo>
                <a:lnTo>
                  <a:pt x="3066544" y="748527"/>
                </a:lnTo>
                <a:lnTo>
                  <a:pt x="3110647" y="833571"/>
                </a:lnTo>
                <a:lnTo>
                  <a:pt x="3267690" y="1019639"/>
                </a:lnTo>
                <a:lnTo>
                  <a:pt x="3301857" y="1057730"/>
                </a:lnTo>
                <a:lnTo>
                  <a:pt x="3338104" y="1093550"/>
                </a:lnTo>
                <a:lnTo>
                  <a:pt x="3376313" y="1127030"/>
                </a:lnTo>
                <a:lnTo>
                  <a:pt x="3416366" y="1158098"/>
                </a:lnTo>
                <a:lnTo>
                  <a:pt x="3458147" y="1186685"/>
                </a:lnTo>
                <a:lnTo>
                  <a:pt x="3501539" y="1212721"/>
                </a:lnTo>
                <a:lnTo>
                  <a:pt x="3546424" y="1236134"/>
                </a:lnTo>
                <a:lnTo>
                  <a:pt x="3592685" y="1256855"/>
                </a:lnTo>
                <a:lnTo>
                  <a:pt x="3640206" y="1274814"/>
                </a:lnTo>
                <a:lnTo>
                  <a:pt x="3688868" y="1289941"/>
                </a:lnTo>
                <a:lnTo>
                  <a:pt x="3738555" y="1302164"/>
                </a:lnTo>
                <a:lnTo>
                  <a:pt x="3831295" y="1322028"/>
                </a:lnTo>
                <a:lnTo>
                  <a:pt x="3881517" y="1331219"/>
                </a:lnTo>
                <a:lnTo>
                  <a:pt x="3932016" y="1337358"/>
                </a:lnTo>
                <a:lnTo>
                  <a:pt x="3982656" y="1340457"/>
                </a:lnTo>
                <a:lnTo>
                  <a:pt x="4033303" y="1340528"/>
                </a:lnTo>
                <a:lnTo>
                  <a:pt x="4083820" y="1337582"/>
                </a:lnTo>
                <a:lnTo>
                  <a:pt x="4134072" y="1331632"/>
                </a:lnTo>
                <a:lnTo>
                  <a:pt x="4183923" y="1322690"/>
                </a:lnTo>
                <a:lnTo>
                  <a:pt x="4233236" y="1310768"/>
                </a:lnTo>
                <a:lnTo>
                  <a:pt x="4281877" y="1295877"/>
                </a:lnTo>
                <a:lnTo>
                  <a:pt x="4329710" y="1278029"/>
                </a:lnTo>
                <a:lnTo>
                  <a:pt x="4376615" y="1257225"/>
                </a:lnTo>
                <a:lnTo>
                  <a:pt x="4422073" y="1233683"/>
                </a:lnTo>
                <a:lnTo>
                  <a:pt x="4465971" y="1207481"/>
                </a:lnTo>
                <a:lnTo>
                  <a:pt x="4508194" y="1178698"/>
                </a:lnTo>
                <a:lnTo>
                  <a:pt x="4548627" y="1147412"/>
                </a:lnTo>
                <a:lnTo>
                  <a:pt x="4587157" y="1113703"/>
                </a:lnTo>
                <a:lnTo>
                  <a:pt x="4623669" y="1077648"/>
                </a:lnTo>
                <a:lnTo>
                  <a:pt x="4664996" y="1034458"/>
                </a:lnTo>
                <a:lnTo>
                  <a:pt x="4704962" y="993113"/>
                </a:lnTo>
                <a:lnTo>
                  <a:pt x="4740605" y="956847"/>
                </a:lnTo>
                <a:lnTo>
                  <a:pt x="4768961" y="928891"/>
                </a:lnTo>
                <a:lnTo>
                  <a:pt x="4787067" y="912480"/>
                </a:lnTo>
                <a:lnTo>
                  <a:pt x="4796337" y="903665"/>
                </a:lnTo>
                <a:lnTo>
                  <a:pt x="4833909" y="863165"/>
                </a:lnTo>
                <a:lnTo>
                  <a:pt x="4860721" y="833247"/>
                </a:lnTo>
                <a:lnTo>
                  <a:pt x="4891888" y="798061"/>
                </a:lnTo>
                <a:lnTo>
                  <a:pt x="4926666" y="758492"/>
                </a:lnTo>
                <a:lnTo>
                  <a:pt x="4964307" y="715422"/>
                </a:lnTo>
                <a:lnTo>
                  <a:pt x="5004066" y="669735"/>
                </a:lnTo>
                <a:lnTo>
                  <a:pt x="5045197" y="622314"/>
                </a:lnTo>
                <a:lnTo>
                  <a:pt x="5086954" y="574044"/>
                </a:lnTo>
                <a:lnTo>
                  <a:pt x="5128591" y="525806"/>
                </a:lnTo>
                <a:lnTo>
                  <a:pt x="5169363" y="478486"/>
                </a:lnTo>
                <a:lnTo>
                  <a:pt x="5208523" y="432966"/>
                </a:lnTo>
                <a:lnTo>
                  <a:pt x="5245326" y="390129"/>
                </a:lnTo>
                <a:lnTo>
                  <a:pt x="5249622" y="385308"/>
                </a:lnTo>
                <a:lnTo>
                  <a:pt x="5300944" y="338335"/>
                </a:lnTo>
                <a:lnTo>
                  <a:pt x="5337689" y="311187"/>
                </a:lnTo>
                <a:lnTo>
                  <a:pt x="5375896" y="287493"/>
                </a:lnTo>
                <a:lnTo>
                  <a:pt x="5415366" y="267220"/>
                </a:lnTo>
                <a:lnTo>
                  <a:pt x="5455902" y="250338"/>
                </a:lnTo>
                <a:lnTo>
                  <a:pt x="5497305" y="236816"/>
                </a:lnTo>
                <a:lnTo>
                  <a:pt x="5539376" y="226622"/>
                </a:lnTo>
                <a:lnTo>
                  <a:pt x="5581918" y="219725"/>
                </a:lnTo>
                <a:lnTo>
                  <a:pt x="5624733" y="216094"/>
                </a:lnTo>
                <a:lnTo>
                  <a:pt x="5667622" y="215697"/>
                </a:lnTo>
                <a:lnTo>
                  <a:pt x="5710387" y="218504"/>
                </a:lnTo>
                <a:lnTo>
                  <a:pt x="5752831" y="224483"/>
                </a:lnTo>
                <a:lnTo>
                  <a:pt x="5794754" y="233603"/>
                </a:lnTo>
                <a:lnTo>
                  <a:pt x="5835958" y="245833"/>
                </a:lnTo>
                <a:lnTo>
                  <a:pt x="5876246" y="261141"/>
                </a:lnTo>
                <a:lnTo>
                  <a:pt x="5915419" y="279496"/>
                </a:lnTo>
                <a:lnTo>
                  <a:pt x="5953280" y="300868"/>
                </a:lnTo>
                <a:lnTo>
                  <a:pt x="5989629" y="325224"/>
                </a:lnTo>
                <a:lnTo>
                  <a:pt x="6024268" y="352533"/>
                </a:lnTo>
                <a:lnTo>
                  <a:pt x="6057000" y="382765"/>
                </a:lnTo>
                <a:lnTo>
                  <a:pt x="6087627" y="415888"/>
                </a:lnTo>
                <a:lnTo>
                  <a:pt x="6115949" y="451870"/>
                </a:lnTo>
                <a:lnTo>
                  <a:pt x="6141770" y="490681"/>
                </a:lnTo>
                <a:lnTo>
                  <a:pt x="6168113" y="532988"/>
                </a:lnTo>
                <a:lnTo>
                  <a:pt x="6195219" y="574739"/>
                </a:lnTo>
                <a:lnTo>
                  <a:pt x="6223086" y="615925"/>
                </a:lnTo>
                <a:lnTo>
                  <a:pt x="6251706" y="656537"/>
                </a:lnTo>
                <a:lnTo>
                  <a:pt x="6281068" y="696565"/>
                </a:lnTo>
                <a:lnTo>
                  <a:pt x="6311164" y="736000"/>
                </a:lnTo>
                <a:lnTo>
                  <a:pt x="6341984" y="774832"/>
                </a:lnTo>
                <a:lnTo>
                  <a:pt x="6373519" y="813053"/>
                </a:lnTo>
                <a:lnTo>
                  <a:pt x="6405757" y="850652"/>
                </a:lnTo>
                <a:lnTo>
                  <a:pt x="6438692" y="887620"/>
                </a:lnTo>
                <a:lnTo>
                  <a:pt x="6472311" y="923949"/>
                </a:lnTo>
                <a:lnTo>
                  <a:pt x="6506607" y="959628"/>
                </a:lnTo>
                <a:lnTo>
                  <a:pt x="6541569" y="994648"/>
                </a:lnTo>
                <a:lnTo>
                  <a:pt x="6577188" y="1028999"/>
                </a:lnTo>
                <a:lnTo>
                  <a:pt x="6613454" y="1062673"/>
                </a:lnTo>
                <a:lnTo>
                  <a:pt x="6650358" y="1095660"/>
                </a:lnTo>
                <a:lnTo>
                  <a:pt x="6687890" y="1127951"/>
                </a:lnTo>
                <a:lnTo>
                  <a:pt x="6726041" y="1159535"/>
                </a:lnTo>
                <a:lnTo>
                  <a:pt x="6764801" y="1190404"/>
                </a:lnTo>
                <a:lnTo>
                  <a:pt x="6804160" y="1220549"/>
                </a:lnTo>
                <a:lnTo>
                  <a:pt x="6844110" y="1249959"/>
                </a:lnTo>
                <a:lnTo>
                  <a:pt x="6884639" y="1278626"/>
                </a:lnTo>
                <a:lnTo>
                  <a:pt x="6925740" y="1306540"/>
                </a:lnTo>
                <a:lnTo>
                  <a:pt x="6967401" y="1333691"/>
                </a:lnTo>
                <a:lnTo>
                  <a:pt x="7009615" y="1360071"/>
                </a:lnTo>
                <a:lnTo>
                  <a:pt x="7052370" y="1385670"/>
                </a:lnTo>
                <a:lnTo>
                  <a:pt x="7096699" y="1410724"/>
                </a:lnTo>
                <a:lnTo>
                  <a:pt x="7141667" y="1434332"/>
                </a:lnTo>
                <a:lnTo>
                  <a:pt x="7187239" y="1456486"/>
                </a:lnTo>
                <a:lnTo>
                  <a:pt x="7233381" y="1477181"/>
                </a:lnTo>
                <a:lnTo>
                  <a:pt x="7280057" y="1496409"/>
                </a:lnTo>
                <a:lnTo>
                  <a:pt x="7327231" y="1514166"/>
                </a:lnTo>
                <a:lnTo>
                  <a:pt x="7374869" y="1530444"/>
                </a:lnTo>
                <a:lnTo>
                  <a:pt x="7422934" y="1545237"/>
                </a:lnTo>
                <a:lnTo>
                  <a:pt x="7471392" y="1558539"/>
                </a:lnTo>
                <a:lnTo>
                  <a:pt x="7520208" y="1570343"/>
                </a:lnTo>
                <a:lnTo>
                  <a:pt x="7569345" y="1580644"/>
                </a:lnTo>
                <a:lnTo>
                  <a:pt x="7618770" y="1589436"/>
                </a:lnTo>
                <a:lnTo>
                  <a:pt x="7668445" y="1596711"/>
                </a:lnTo>
                <a:lnTo>
                  <a:pt x="7718337" y="1602463"/>
                </a:lnTo>
                <a:lnTo>
                  <a:pt x="7768410" y="1606687"/>
                </a:lnTo>
                <a:lnTo>
                  <a:pt x="7818628" y="1609376"/>
                </a:lnTo>
                <a:lnTo>
                  <a:pt x="7868957" y="1610523"/>
                </a:lnTo>
                <a:lnTo>
                  <a:pt x="7919361" y="1610123"/>
                </a:lnTo>
                <a:lnTo>
                  <a:pt x="7969804" y="1608169"/>
                </a:lnTo>
                <a:lnTo>
                  <a:pt x="8020252" y="1604655"/>
                </a:lnTo>
                <a:lnTo>
                  <a:pt x="8070668" y="1599575"/>
                </a:lnTo>
                <a:lnTo>
                  <a:pt x="8121019" y="1592922"/>
                </a:lnTo>
                <a:lnTo>
                  <a:pt x="8171268" y="1584690"/>
                </a:lnTo>
                <a:lnTo>
                  <a:pt x="8231476" y="1573863"/>
                </a:lnTo>
                <a:lnTo>
                  <a:pt x="8280924" y="1565736"/>
                </a:lnTo>
                <a:lnTo>
                  <a:pt x="8330445" y="1559115"/>
                </a:lnTo>
                <a:lnTo>
                  <a:pt x="8380007" y="1553992"/>
                </a:lnTo>
                <a:lnTo>
                  <a:pt x="8429578" y="1550359"/>
                </a:lnTo>
                <a:lnTo>
                  <a:pt x="8479126" y="1548208"/>
                </a:lnTo>
                <a:lnTo>
                  <a:pt x="8528619" y="1547532"/>
                </a:lnTo>
                <a:lnTo>
                  <a:pt x="8578027" y="1548324"/>
                </a:lnTo>
                <a:lnTo>
                  <a:pt x="8627316" y="1550574"/>
                </a:lnTo>
                <a:lnTo>
                  <a:pt x="8676455" y="1554277"/>
                </a:lnTo>
                <a:lnTo>
                  <a:pt x="8725413" y="1559423"/>
                </a:lnTo>
                <a:lnTo>
                  <a:pt x="8774158" y="1566006"/>
                </a:lnTo>
                <a:lnTo>
                  <a:pt x="8822659" y="1574018"/>
                </a:lnTo>
                <a:lnTo>
                  <a:pt x="8870882" y="1583451"/>
                </a:lnTo>
                <a:lnTo>
                  <a:pt x="8918798" y="1594297"/>
                </a:lnTo>
                <a:lnTo>
                  <a:pt x="8966373" y="1606549"/>
                </a:lnTo>
                <a:lnTo>
                  <a:pt x="9013576" y="1620199"/>
                </a:lnTo>
                <a:lnTo>
                  <a:pt x="9060377" y="1635239"/>
                </a:lnTo>
                <a:lnTo>
                  <a:pt x="9106742" y="1651662"/>
                </a:lnTo>
                <a:lnTo>
                  <a:pt x="9152640" y="1669460"/>
                </a:lnTo>
                <a:lnTo>
                  <a:pt x="9198039" y="1688625"/>
                </a:lnTo>
                <a:lnTo>
                  <a:pt x="9242908" y="1709150"/>
                </a:lnTo>
                <a:lnTo>
                  <a:pt x="9287215" y="1731027"/>
                </a:lnTo>
                <a:lnTo>
                  <a:pt x="9330928" y="1754249"/>
                </a:lnTo>
                <a:lnTo>
                  <a:pt x="9374016" y="1778807"/>
                </a:lnTo>
                <a:lnTo>
                  <a:pt x="9413390" y="1802829"/>
                </a:lnTo>
              </a:path>
            </a:pathLst>
          </a:custGeom>
          <a:ln w="46836">
            <a:solidFill>
              <a:srgbClr val="67CA33"/>
            </a:solidFill>
          </a:ln>
        </p:spPr>
        <p:txBody>
          <a:bodyPr wrap="square" lIns="0" tIns="0" rIns="0" bIns="0" rtlCol="0"/>
          <a:lstStyle/>
          <a:p>
            <a:endParaRPr/>
          </a:p>
        </p:txBody>
      </p:sp>
      <p:sp>
        <p:nvSpPr>
          <p:cNvPr id="13" name="Текст 8">
            <a:extLst>
              <a:ext uri="{FF2B5EF4-FFF2-40B4-BE49-F238E27FC236}">
                <a16:creationId xmlns:a16="http://schemas.microsoft.com/office/drawing/2014/main" id="{AC2DFE74-DEF4-4AA5-A701-4F0915941627}"/>
              </a:ext>
            </a:extLst>
          </p:cNvPr>
          <p:cNvSpPr>
            <a:spLocks noGrp="1"/>
          </p:cNvSpPr>
          <p:nvPr>
            <p:ph type="body" sz="quarter" idx="13" hasCustomPrompt="1"/>
          </p:nvPr>
        </p:nvSpPr>
        <p:spPr>
          <a:xfrm>
            <a:off x="460260" y="2363788"/>
            <a:ext cx="5375275" cy="3259137"/>
          </a:xfrm>
          <a:prstGeom prst="rect">
            <a:avLst/>
          </a:prstGeom>
        </p:spPr>
        <p:txBody>
          <a:bodyPr>
            <a:normAutofit/>
          </a:bodyPr>
          <a:lstStyle>
            <a:lvl1pPr>
              <a:buClr>
                <a:srgbClr val="67CB33"/>
              </a:buClr>
              <a:defRPr sz="1800">
                <a:solidFill>
                  <a:schemeClr val="bg1"/>
                </a:solidFill>
              </a:defRPr>
            </a:lvl1pPr>
            <a:lvl2pPr>
              <a:buClr>
                <a:srgbClr val="67CB33"/>
              </a:buClr>
              <a:defRPr sz="1600">
                <a:solidFill>
                  <a:schemeClr val="bg1"/>
                </a:solidFill>
              </a:defRPr>
            </a:lvl2pPr>
            <a:lvl3pPr>
              <a:buClr>
                <a:srgbClr val="67CB33"/>
              </a:buClr>
              <a:defRPr sz="1400">
                <a:solidFill>
                  <a:schemeClr val="bg1"/>
                </a:solidFill>
              </a:defRPr>
            </a:lvl3pPr>
            <a:lvl4pPr>
              <a:buClr>
                <a:srgbClr val="67CB33"/>
              </a:buClr>
              <a:defRPr sz="1200">
                <a:solidFill>
                  <a:schemeClr val="bg1"/>
                </a:solidFill>
              </a:defRPr>
            </a:lvl4pPr>
            <a:lvl5pPr>
              <a:buClr>
                <a:srgbClr val="67CB33"/>
              </a:buClr>
              <a:defRPr sz="1200">
                <a:solidFill>
                  <a:schemeClr val="bg1"/>
                </a:solidFill>
              </a:defRPr>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
        <p:nvSpPr>
          <p:cNvPr id="45" name="Рисунок 44">
            <a:extLst>
              <a:ext uri="{FF2B5EF4-FFF2-40B4-BE49-F238E27FC236}">
                <a16:creationId xmlns:a16="http://schemas.microsoft.com/office/drawing/2014/main" id="{8F05B3F0-DC50-413A-AC03-81278CB14B20}"/>
              </a:ext>
            </a:extLst>
          </p:cNvPr>
          <p:cNvSpPr>
            <a:spLocks noGrp="1"/>
          </p:cNvSpPr>
          <p:nvPr>
            <p:ph type="pic" sz="quarter" idx="14"/>
          </p:nvPr>
        </p:nvSpPr>
        <p:spPr>
          <a:xfrm>
            <a:off x="6866776" y="0"/>
            <a:ext cx="5325225" cy="6858000"/>
          </a:xfrm>
          <a:custGeom>
            <a:avLst/>
            <a:gdLst>
              <a:gd name="connsiteX0" fmla="*/ 1112532 w 5325225"/>
              <a:gd name="connsiteY0" fmla="*/ 0 h 6858000"/>
              <a:gd name="connsiteX1" fmla="*/ 5325225 w 5325225"/>
              <a:gd name="connsiteY1" fmla="*/ 0 h 6858000"/>
              <a:gd name="connsiteX2" fmla="*/ 5325225 w 5325225"/>
              <a:gd name="connsiteY2" fmla="*/ 6858000 h 6858000"/>
              <a:gd name="connsiteX3" fmla="*/ 1937460 w 5325225"/>
              <a:gd name="connsiteY3" fmla="*/ 6858000 h 6858000"/>
              <a:gd name="connsiteX4" fmla="*/ 314146 w 5325225"/>
              <a:gd name="connsiteY4" fmla="*/ 4785487 h 6858000"/>
              <a:gd name="connsiteX5" fmla="*/ 206831 w 5325225"/>
              <a:gd name="connsiteY5" fmla="*/ 4554728 h 6858000"/>
              <a:gd name="connsiteX6" fmla="*/ 48272 w 5325225"/>
              <a:gd name="connsiteY6" fmla="*/ 4078034 h 6858000"/>
              <a:gd name="connsiteX7" fmla="*/ 47129 w 5325225"/>
              <a:gd name="connsiteY7" fmla="*/ 4072509 h 6858000"/>
              <a:gd name="connsiteX8" fmla="*/ 774 w 5325225"/>
              <a:gd name="connsiteY8" fmla="*/ 3557588 h 6858000"/>
              <a:gd name="connsiteX9" fmla="*/ 204101 w 5325225"/>
              <a:gd name="connsiteY9" fmla="*/ 2723452 h 6858000"/>
              <a:gd name="connsiteX10" fmla="*/ 235787 w 5325225"/>
              <a:gd name="connsiteY10" fmla="*/ 1612011 h 6858000"/>
              <a:gd name="connsiteX11" fmla="*/ 1112532 w 5325225"/>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25225" h="6858000">
                <a:moveTo>
                  <a:pt x="1112532" y="0"/>
                </a:moveTo>
                <a:lnTo>
                  <a:pt x="5325225" y="0"/>
                </a:lnTo>
                <a:lnTo>
                  <a:pt x="5325225" y="6858000"/>
                </a:lnTo>
                <a:lnTo>
                  <a:pt x="1937460" y="6858000"/>
                </a:lnTo>
                <a:cubicBezTo>
                  <a:pt x="1247342" y="6303137"/>
                  <a:pt x="690574" y="5594985"/>
                  <a:pt x="314146" y="4785487"/>
                </a:cubicBezTo>
                <a:lnTo>
                  <a:pt x="206831" y="4554728"/>
                </a:lnTo>
                <a:cubicBezTo>
                  <a:pt x="135965" y="4402392"/>
                  <a:pt x="82562" y="4242499"/>
                  <a:pt x="48272" y="4078034"/>
                </a:cubicBezTo>
                <a:cubicBezTo>
                  <a:pt x="47891" y="4076192"/>
                  <a:pt x="47510" y="4074351"/>
                  <a:pt x="47129" y="4072509"/>
                </a:cubicBezTo>
                <a:cubicBezTo>
                  <a:pt x="11442" y="3903282"/>
                  <a:pt x="-3735" y="3730498"/>
                  <a:pt x="774" y="3557588"/>
                </a:cubicBezTo>
                <a:cubicBezTo>
                  <a:pt x="4647" y="3408363"/>
                  <a:pt x="169176" y="2836799"/>
                  <a:pt x="204101" y="2723452"/>
                </a:cubicBezTo>
                <a:cubicBezTo>
                  <a:pt x="361263" y="2213293"/>
                  <a:pt x="19760" y="2146681"/>
                  <a:pt x="235787" y="1612011"/>
                </a:cubicBezTo>
                <a:cubicBezTo>
                  <a:pt x="526808" y="891477"/>
                  <a:pt x="829893" y="372999"/>
                  <a:pt x="1112532" y="0"/>
                </a:cubicBezTo>
                <a:close/>
              </a:path>
            </a:pathLst>
          </a:custGeom>
        </p:spPr>
        <p:txBody>
          <a:bodyPr wrap="square">
            <a:noAutofit/>
          </a:bodyPr>
          <a:lstStyle/>
          <a:p>
            <a:endParaRPr lang="x-none"/>
          </a:p>
        </p:txBody>
      </p:sp>
      <p:pic>
        <p:nvPicPr>
          <p:cNvPr id="9" name="Рисунок 6">
            <a:extLst>
              <a:ext uri="{FF2B5EF4-FFF2-40B4-BE49-F238E27FC236}">
                <a16:creationId xmlns:a16="http://schemas.microsoft.com/office/drawing/2014/main" id="{9288B363-4CAA-4713-AAE4-A5396D14628F}"/>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453009" y="-16626"/>
            <a:ext cx="4484752" cy="1076595"/>
          </a:xfrm>
          <a:prstGeom prst="rect">
            <a:avLst/>
          </a:prstGeom>
        </p:spPr>
      </p:pic>
    </p:spTree>
    <p:extLst>
      <p:ext uri="{BB962C8B-B14F-4D97-AF65-F5344CB8AC3E}">
        <p14:creationId xmlns:p14="http://schemas.microsoft.com/office/powerpoint/2010/main" val="291967869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ajd_treść_2">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295815-4817-45DC-BD22-7F58EDE0F68C}"/>
              </a:ext>
            </a:extLst>
          </p:cNvPr>
          <p:cNvSpPr>
            <a:spLocks noGrp="1"/>
          </p:cNvSpPr>
          <p:nvPr>
            <p:ph type="ctrTitle" hasCustomPrompt="1"/>
          </p:nvPr>
        </p:nvSpPr>
        <p:spPr>
          <a:xfrm>
            <a:off x="476596" y="1600200"/>
            <a:ext cx="5619404" cy="594360"/>
          </a:xfrm>
          <a:prstGeom prst="rect">
            <a:avLst/>
          </a:prstGeom>
        </p:spPr>
        <p:txBody>
          <a:bodyPr anchor="b">
            <a:noAutofit/>
          </a:bodyPr>
          <a:lstStyle>
            <a:lvl1pPr algn="l">
              <a:defRPr sz="3600" b="1">
                <a:solidFill>
                  <a:srgbClr val="67CB33"/>
                </a:solidFill>
                <a:latin typeface="Blogger Sans" panose="02000506030000020004" pitchFamily="2" charset="-52"/>
              </a:defRPr>
            </a:lvl1pPr>
          </a:lstStyle>
          <a:p>
            <a:r>
              <a:rPr lang="pl-PL" dirty="0"/>
              <a:t>NAGŁÓWEK</a:t>
            </a:r>
            <a:endParaRPr lang="x-none" dirty="0"/>
          </a:p>
        </p:txBody>
      </p:sp>
      <p:sp>
        <p:nvSpPr>
          <p:cNvPr id="6" name="Номер слайда 5">
            <a:extLst>
              <a:ext uri="{FF2B5EF4-FFF2-40B4-BE49-F238E27FC236}">
                <a16:creationId xmlns:a16="http://schemas.microsoft.com/office/drawing/2014/main" id="{60CB6BD2-B21B-48A3-8B2F-DF9439FB287B}"/>
              </a:ext>
            </a:extLst>
          </p:cNvPr>
          <p:cNvSpPr>
            <a:spLocks noGrp="1"/>
          </p:cNvSpPr>
          <p:nvPr>
            <p:ph type="sldNum" sz="quarter" idx="12"/>
          </p:nvPr>
        </p:nvSpPr>
        <p:spPr/>
        <p:txBody>
          <a:bodyPr/>
          <a:lstStyle/>
          <a:p>
            <a:fld id="{08053FD8-8717-41FB-851C-AD5BA318FFF6}" type="slidenum">
              <a:rPr lang="x-none" smtClean="0"/>
              <a:pPr/>
              <a:t>‹#›</a:t>
            </a:fld>
            <a:endParaRPr lang="x-none"/>
          </a:p>
        </p:txBody>
      </p:sp>
      <p:sp>
        <p:nvSpPr>
          <p:cNvPr id="8" name="object 11">
            <a:extLst>
              <a:ext uri="{FF2B5EF4-FFF2-40B4-BE49-F238E27FC236}">
                <a16:creationId xmlns:a16="http://schemas.microsoft.com/office/drawing/2014/main" id="{1E3CD72D-062B-4157-80D6-BB9D7EF70E8D}"/>
              </a:ext>
            </a:extLst>
          </p:cNvPr>
          <p:cNvSpPr/>
          <p:nvPr userDrawn="1"/>
        </p:nvSpPr>
        <p:spPr>
          <a:xfrm>
            <a:off x="0" y="5759450"/>
            <a:ext cx="5734508" cy="1098550"/>
          </a:xfrm>
          <a:custGeom>
            <a:avLst/>
            <a:gdLst/>
            <a:ahLst/>
            <a:cxnLst/>
            <a:rect l="l" t="t" r="r" b="b"/>
            <a:pathLst>
              <a:path w="9413875" h="1803400">
                <a:moveTo>
                  <a:pt x="0" y="1120219"/>
                </a:moveTo>
                <a:lnTo>
                  <a:pt x="37115" y="1097435"/>
                </a:lnTo>
                <a:lnTo>
                  <a:pt x="80720" y="1073560"/>
                </a:lnTo>
                <a:lnTo>
                  <a:pt x="125368" y="1051914"/>
                </a:lnTo>
                <a:lnTo>
                  <a:pt x="170973" y="1032525"/>
                </a:lnTo>
                <a:lnTo>
                  <a:pt x="217450" y="1015421"/>
                </a:lnTo>
                <a:lnTo>
                  <a:pt x="264714" y="1000630"/>
                </a:lnTo>
                <a:lnTo>
                  <a:pt x="312681" y="988181"/>
                </a:lnTo>
                <a:lnTo>
                  <a:pt x="361264" y="978103"/>
                </a:lnTo>
                <a:lnTo>
                  <a:pt x="410380" y="970423"/>
                </a:lnTo>
                <a:lnTo>
                  <a:pt x="459943" y="965169"/>
                </a:lnTo>
                <a:lnTo>
                  <a:pt x="507376" y="962458"/>
                </a:lnTo>
                <a:lnTo>
                  <a:pt x="554804" y="961992"/>
                </a:lnTo>
                <a:lnTo>
                  <a:pt x="602148" y="963761"/>
                </a:lnTo>
                <a:lnTo>
                  <a:pt x="649329" y="967758"/>
                </a:lnTo>
                <a:lnTo>
                  <a:pt x="696269" y="973975"/>
                </a:lnTo>
                <a:lnTo>
                  <a:pt x="742889" y="982403"/>
                </a:lnTo>
                <a:lnTo>
                  <a:pt x="789110" y="993034"/>
                </a:lnTo>
                <a:lnTo>
                  <a:pt x="834853" y="1005859"/>
                </a:lnTo>
                <a:lnTo>
                  <a:pt x="1686743" y="1266574"/>
                </a:lnTo>
                <a:lnTo>
                  <a:pt x="1737275" y="1281170"/>
                </a:lnTo>
                <a:lnTo>
                  <a:pt x="1788179" y="1294149"/>
                </a:lnTo>
                <a:lnTo>
                  <a:pt x="1839415" y="1305509"/>
                </a:lnTo>
                <a:lnTo>
                  <a:pt x="1890945" y="1315243"/>
                </a:lnTo>
                <a:lnTo>
                  <a:pt x="1942730" y="1323348"/>
                </a:lnTo>
                <a:lnTo>
                  <a:pt x="1994732" y="1329821"/>
                </a:lnTo>
                <a:lnTo>
                  <a:pt x="2046912" y="1334656"/>
                </a:lnTo>
                <a:lnTo>
                  <a:pt x="2099231" y="1337849"/>
                </a:lnTo>
                <a:lnTo>
                  <a:pt x="2151650" y="1339396"/>
                </a:lnTo>
                <a:lnTo>
                  <a:pt x="2204130" y="1339294"/>
                </a:lnTo>
                <a:lnTo>
                  <a:pt x="2256634" y="1337537"/>
                </a:lnTo>
                <a:lnTo>
                  <a:pt x="2309122" y="1334122"/>
                </a:lnTo>
                <a:lnTo>
                  <a:pt x="2359752" y="1329245"/>
                </a:lnTo>
                <a:lnTo>
                  <a:pt x="2410115" y="1322840"/>
                </a:lnTo>
                <a:lnTo>
                  <a:pt x="2460179" y="1314918"/>
                </a:lnTo>
                <a:lnTo>
                  <a:pt x="2509911" y="1305491"/>
                </a:lnTo>
                <a:lnTo>
                  <a:pt x="2559277" y="1294572"/>
                </a:lnTo>
                <a:lnTo>
                  <a:pt x="2608246" y="1282172"/>
                </a:lnTo>
                <a:lnTo>
                  <a:pt x="2656784" y="1268305"/>
                </a:lnTo>
                <a:lnTo>
                  <a:pt x="2704859" y="1252981"/>
                </a:lnTo>
                <a:lnTo>
                  <a:pt x="2752437" y="1236214"/>
                </a:lnTo>
                <a:lnTo>
                  <a:pt x="2799486" y="1218014"/>
                </a:lnTo>
                <a:lnTo>
                  <a:pt x="2845974" y="1198395"/>
                </a:lnTo>
                <a:lnTo>
                  <a:pt x="2891866" y="1177369"/>
                </a:lnTo>
                <a:lnTo>
                  <a:pt x="2937131" y="1154947"/>
                </a:lnTo>
                <a:lnTo>
                  <a:pt x="2981736" y="1131141"/>
                </a:lnTo>
                <a:lnTo>
                  <a:pt x="3025648" y="1105965"/>
                </a:lnTo>
                <a:lnTo>
                  <a:pt x="3068834" y="1079429"/>
                </a:lnTo>
                <a:lnTo>
                  <a:pt x="3111261" y="1051547"/>
                </a:lnTo>
                <a:lnTo>
                  <a:pt x="3152897" y="1022330"/>
                </a:lnTo>
                <a:lnTo>
                  <a:pt x="3360085" y="872178"/>
                </a:lnTo>
                <a:lnTo>
                  <a:pt x="3398988" y="842556"/>
                </a:lnTo>
                <a:lnTo>
                  <a:pt x="3436403" y="811180"/>
                </a:lnTo>
                <a:lnTo>
                  <a:pt x="3472272" y="778106"/>
                </a:lnTo>
                <a:lnTo>
                  <a:pt x="3506537" y="743393"/>
                </a:lnTo>
                <a:lnTo>
                  <a:pt x="3539142" y="707098"/>
                </a:lnTo>
                <a:lnTo>
                  <a:pt x="3570031" y="669280"/>
                </a:lnTo>
                <a:lnTo>
                  <a:pt x="3599145" y="629996"/>
                </a:lnTo>
                <a:lnTo>
                  <a:pt x="3625716" y="587002"/>
                </a:lnTo>
                <a:lnTo>
                  <a:pt x="3646680" y="541622"/>
                </a:lnTo>
                <a:lnTo>
                  <a:pt x="3661973" y="494388"/>
                </a:lnTo>
                <a:lnTo>
                  <a:pt x="3671529" y="445828"/>
                </a:lnTo>
                <a:lnTo>
                  <a:pt x="3675284" y="396472"/>
                </a:lnTo>
                <a:lnTo>
                  <a:pt x="3673171" y="346851"/>
                </a:lnTo>
                <a:lnTo>
                  <a:pt x="3665125" y="297494"/>
                </a:lnTo>
                <a:lnTo>
                  <a:pt x="3651081" y="248930"/>
                </a:lnTo>
                <a:lnTo>
                  <a:pt x="3625993" y="189052"/>
                </a:lnTo>
                <a:lnTo>
                  <a:pt x="3600946" y="148359"/>
                </a:lnTo>
                <a:lnTo>
                  <a:pt x="3570892" y="111737"/>
                </a:lnTo>
                <a:lnTo>
                  <a:pt x="3536344" y="79598"/>
                </a:lnTo>
                <a:lnTo>
                  <a:pt x="3497813" y="52358"/>
                </a:lnTo>
                <a:lnTo>
                  <a:pt x="3455811" y="30429"/>
                </a:lnTo>
                <a:lnTo>
                  <a:pt x="3410851" y="14226"/>
                </a:lnTo>
                <a:lnTo>
                  <a:pt x="3363446" y="4162"/>
                </a:lnTo>
                <a:lnTo>
                  <a:pt x="3311614" y="0"/>
                </a:lnTo>
                <a:lnTo>
                  <a:pt x="3264914" y="2962"/>
                </a:lnTo>
                <a:lnTo>
                  <a:pt x="3219444" y="12148"/>
                </a:lnTo>
                <a:lnTo>
                  <a:pt x="3175800" y="27301"/>
                </a:lnTo>
                <a:lnTo>
                  <a:pt x="3134581" y="48170"/>
                </a:lnTo>
                <a:lnTo>
                  <a:pt x="3096387" y="74499"/>
                </a:lnTo>
                <a:lnTo>
                  <a:pt x="3061816" y="106035"/>
                </a:lnTo>
                <a:lnTo>
                  <a:pt x="3031466" y="142524"/>
                </a:lnTo>
                <a:lnTo>
                  <a:pt x="3002263" y="188463"/>
                </a:lnTo>
                <a:lnTo>
                  <a:pt x="2982002" y="232641"/>
                </a:lnTo>
                <a:lnTo>
                  <a:pt x="2967644" y="278871"/>
                </a:lnTo>
                <a:lnTo>
                  <a:pt x="2959333" y="326560"/>
                </a:lnTo>
                <a:lnTo>
                  <a:pt x="2957213" y="375115"/>
                </a:lnTo>
                <a:lnTo>
                  <a:pt x="2961427" y="423940"/>
                </a:lnTo>
                <a:lnTo>
                  <a:pt x="2970362" y="475030"/>
                </a:lnTo>
                <a:lnTo>
                  <a:pt x="2981007" y="522332"/>
                </a:lnTo>
                <a:lnTo>
                  <a:pt x="2993839" y="569046"/>
                </a:lnTo>
                <a:lnTo>
                  <a:pt x="3008833" y="615099"/>
                </a:lnTo>
                <a:lnTo>
                  <a:pt x="3025964" y="660413"/>
                </a:lnTo>
                <a:lnTo>
                  <a:pt x="3045210" y="704914"/>
                </a:lnTo>
                <a:lnTo>
                  <a:pt x="3066544" y="748527"/>
                </a:lnTo>
                <a:lnTo>
                  <a:pt x="3110647" y="833571"/>
                </a:lnTo>
                <a:lnTo>
                  <a:pt x="3267690" y="1019639"/>
                </a:lnTo>
                <a:lnTo>
                  <a:pt x="3301857" y="1057730"/>
                </a:lnTo>
                <a:lnTo>
                  <a:pt x="3338104" y="1093550"/>
                </a:lnTo>
                <a:lnTo>
                  <a:pt x="3376313" y="1127030"/>
                </a:lnTo>
                <a:lnTo>
                  <a:pt x="3416366" y="1158098"/>
                </a:lnTo>
                <a:lnTo>
                  <a:pt x="3458147" y="1186685"/>
                </a:lnTo>
                <a:lnTo>
                  <a:pt x="3501539" y="1212721"/>
                </a:lnTo>
                <a:lnTo>
                  <a:pt x="3546424" y="1236134"/>
                </a:lnTo>
                <a:lnTo>
                  <a:pt x="3592685" y="1256855"/>
                </a:lnTo>
                <a:lnTo>
                  <a:pt x="3640206" y="1274814"/>
                </a:lnTo>
                <a:lnTo>
                  <a:pt x="3688868" y="1289941"/>
                </a:lnTo>
                <a:lnTo>
                  <a:pt x="3738555" y="1302164"/>
                </a:lnTo>
                <a:lnTo>
                  <a:pt x="3831295" y="1322028"/>
                </a:lnTo>
                <a:lnTo>
                  <a:pt x="3881517" y="1331219"/>
                </a:lnTo>
                <a:lnTo>
                  <a:pt x="3932016" y="1337358"/>
                </a:lnTo>
                <a:lnTo>
                  <a:pt x="3982656" y="1340457"/>
                </a:lnTo>
                <a:lnTo>
                  <a:pt x="4033303" y="1340528"/>
                </a:lnTo>
                <a:lnTo>
                  <a:pt x="4083820" y="1337582"/>
                </a:lnTo>
                <a:lnTo>
                  <a:pt x="4134072" y="1331632"/>
                </a:lnTo>
                <a:lnTo>
                  <a:pt x="4183923" y="1322690"/>
                </a:lnTo>
                <a:lnTo>
                  <a:pt x="4233236" y="1310768"/>
                </a:lnTo>
                <a:lnTo>
                  <a:pt x="4281877" y="1295877"/>
                </a:lnTo>
                <a:lnTo>
                  <a:pt x="4329710" y="1278029"/>
                </a:lnTo>
                <a:lnTo>
                  <a:pt x="4376615" y="1257225"/>
                </a:lnTo>
                <a:lnTo>
                  <a:pt x="4422073" y="1233683"/>
                </a:lnTo>
                <a:lnTo>
                  <a:pt x="4465971" y="1207481"/>
                </a:lnTo>
                <a:lnTo>
                  <a:pt x="4508194" y="1178698"/>
                </a:lnTo>
                <a:lnTo>
                  <a:pt x="4548627" y="1147412"/>
                </a:lnTo>
                <a:lnTo>
                  <a:pt x="4587157" y="1113703"/>
                </a:lnTo>
                <a:lnTo>
                  <a:pt x="4623669" y="1077648"/>
                </a:lnTo>
                <a:lnTo>
                  <a:pt x="4664996" y="1034458"/>
                </a:lnTo>
                <a:lnTo>
                  <a:pt x="4704962" y="993113"/>
                </a:lnTo>
                <a:lnTo>
                  <a:pt x="4740605" y="956847"/>
                </a:lnTo>
                <a:lnTo>
                  <a:pt x="4768961" y="928891"/>
                </a:lnTo>
                <a:lnTo>
                  <a:pt x="4787067" y="912480"/>
                </a:lnTo>
                <a:lnTo>
                  <a:pt x="4796337" y="903665"/>
                </a:lnTo>
                <a:lnTo>
                  <a:pt x="4833909" y="863165"/>
                </a:lnTo>
                <a:lnTo>
                  <a:pt x="4860721" y="833247"/>
                </a:lnTo>
                <a:lnTo>
                  <a:pt x="4891888" y="798061"/>
                </a:lnTo>
                <a:lnTo>
                  <a:pt x="4926666" y="758492"/>
                </a:lnTo>
                <a:lnTo>
                  <a:pt x="4964307" y="715422"/>
                </a:lnTo>
                <a:lnTo>
                  <a:pt x="5004066" y="669735"/>
                </a:lnTo>
                <a:lnTo>
                  <a:pt x="5045197" y="622314"/>
                </a:lnTo>
                <a:lnTo>
                  <a:pt x="5086954" y="574044"/>
                </a:lnTo>
                <a:lnTo>
                  <a:pt x="5128591" y="525806"/>
                </a:lnTo>
                <a:lnTo>
                  <a:pt x="5169363" y="478486"/>
                </a:lnTo>
                <a:lnTo>
                  <a:pt x="5208523" y="432966"/>
                </a:lnTo>
                <a:lnTo>
                  <a:pt x="5245326" y="390129"/>
                </a:lnTo>
                <a:lnTo>
                  <a:pt x="5249622" y="385308"/>
                </a:lnTo>
                <a:lnTo>
                  <a:pt x="5300944" y="338335"/>
                </a:lnTo>
                <a:lnTo>
                  <a:pt x="5337689" y="311187"/>
                </a:lnTo>
                <a:lnTo>
                  <a:pt x="5375896" y="287493"/>
                </a:lnTo>
                <a:lnTo>
                  <a:pt x="5415366" y="267220"/>
                </a:lnTo>
                <a:lnTo>
                  <a:pt x="5455902" y="250338"/>
                </a:lnTo>
                <a:lnTo>
                  <a:pt x="5497305" y="236816"/>
                </a:lnTo>
                <a:lnTo>
                  <a:pt x="5539376" y="226622"/>
                </a:lnTo>
                <a:lnTo>
                  <a:pt x="5581918" y="219725"/>
                </a:lnTo>
                <a:lnTo>
                  <a:pt x="5624733" y="216094"/>
                </a:lnTo>
                <a:lnTo>
                  <a:pt x="5667622" y="215697"/>
                </a:lnTo>
                <a:lnTo>
                  <a:pt x="5710387" y="218504"/>
                </a:lnTo>
                <a:lnTo>
                  <a:pt x="5752831" y="224483"/>
                </a:lnTo>
                <a:lnTo>
                  <a:pt x="5794754" y="233603"/>
                </a:lnTo>
                <a:lnTo>
                  <a:pt x="5835958" y="245833"/>
                </a:lnTo>
                <a:lnTo>
                  <a:pt x="5876246" y="261141"/>
                </a:lnTo>
                <a:lnTo>
                  <a:pt x="5915419" y="279496"/>
                </a:lnTo>
                <a:lnTo>
                  <a:pt x="5953280" y="300868"/>
                </a:lnTo>
                <a:lnTo>
                  <a:pt x="5989629" y="325224"/>
                </a:lnTo>
                <a:lnTo>
                  <a:pt x="6024268" y="352533"/>
                </a:lnTo>
                <a:lnTo>
                  <a:pt x="6057000" y="382765"/>
                </a:lnTo>
                <a:lnTo>
                  <a:pt x="6087627" y="415888"/>
                </a:lnTo>
                <a:lnTo>
                  <a:pt x="6115949" y="451870"/>
                </a:lnTo>
                <a:lnTo>
                  <a:pt x="6141770" y="490681"/>
                </a:lnTo>
                <a:lnTo>
                  <a:pt x="6168113" y="532988"/>
                </a:lnTo>
                <a:lnTo>
                  <a:pt x="6195219" y="574739"/>
                </a:lnTo>
                <a:lnTo>
                  <a:pt x="6223086" y="615925"/>
                </a:lnTo>
                <a:lnTo>
                  <a:pt x="6251706" y="656537"/>
                </a:lnTo>
                <a:lnTo>
                  <a:pt x="6281068" y="696565"/>
                </a:lnTo>
                <a:lnTo>
                  <a:pt x="6311164" y="736000"/>
                </a:lnTo>
                <a:lnTo>
                  <a:pt x="6341984" y="774832"/>
                </a:lnTo>
                <a:lnTo>
                  <a:pt x="6373519" y="813053"/>
                </a:lnTo>
                <a:lnTo>
                  <a:pt x="6405757" y="850652"/>
                </a:lnTo>
                <a:lnTo>
                  <a:pt x="6438692" y="887620"/>
                </a:lnTo>
                <a:lnTo>
                  <a:pt x="6472311" y="923949"/>
                </a:lnTo>
                <a:lnTo>
                  <a:pt x="6506607" y="959628"/>
                </a:lnTo>
                <a:lnTo>
                  <a:pt x="6541569" y="994648"/>
                </a:lnTo>
                <a:lnTo>
                  <a:pt x="6577188" y="1028999"/>
                </a:lnTo>
                <a:lnTo>
                  <a:pt x="6613454" y="1062673"/>
                </a:lnTo>
                <a:lnTo>
                  <a:pt x="6650358" y="1095660"/>
                </a:lnTo>
                <a:lnTo>
                  <a:pt x="6687890" y="1127951"/>
                </a:lnTo>
                <a:lnTo>
                  <a:pt x="6726041" y="1159535"/>
                </a:lnTo>
                <a:lnTo>
                  <a:pt x="6764801" y="1190404"/>
                </a:lnTo>
                <a:lnTo>
                  <a:pt x="6804160" y="1220549"/>
                </a:lnTo>
                <a:lnTo>
                  <a:pt x="6844110" y="1249959"/>
                </a:lnTo>
                <a:lnTo>
                  <a:pt x="6884639" y="1278626"/>
                </a:lnTo>
                <a:lnTo>
                  <a:pt x="6925740" y="1306540"/>
                </a:lnTo>
                <a:lnTo>
                  <a:pt x="6967401" y="1333691"/>
                </a:lnTo>
                <a:lnTo>
                  <a:pt x="7009615" y="1360071"/>
                </a:lnTo>
                <a:lnTo>
                  <a:pt x="7052370" y="1385670"/>
                </a:lnTo>
                <a:lnTo>
                  <a:pt x="7096699" y="1410724"/>
                </a:lnTo>
                <a:lnTo>
                  <a:pt x="7141667" y="1434332"/>
                </a:lnTo>
                <a:lnTo>
                  <a:pt x="7187239" y="1456486"/>
                </a:lnTo>
                <a:lnTo>
                  <a:pt x="7233381" y="1477181"/>
                </a:lnTo>
                <a:lnTo>
                  <a:pt x="7280057" y="1496409"/>
                </a:lnTo>
                <a:lnTo>
                  <a:pt x="7327231" y="1514166"/>
                </a:lnTo>
                <a:lnTo>
                  <a:pt x="7374869" y="1530444"/>
                </a:lnTo>
                <a:lnTo>
                  <a:pt x="7422934" y="1545237"/>
                </a:lnTo>
                <a:lnTo>
                  <a:pt x="7471392" y="1558539"/>
                </a:lnTo>
                <a:lnTo>
                  <a:pt x="7520208" y="1570343"/>
                </a:lnTo>
                <a:lnTo>
                  <a:pt x="7569345" y="1580644"/>
                </a:lnTo>
                <a:lnTo>
                  <a:pt x="7618770" y="1589436"/>
                </a:lnTo>
                <a:lnTo>
                  <a:pt x="7668445" y="1596711"/>
                </a:lnTo>
                <a:lnTo>
                  <a:pt x="7718337" y="1602463"/>
                </a:lnTo>
                <a:lnTo>
                  <a:pt x="7768410" y="1606687"/>
                </a:lnTo>
                <a:lnTo>
                  <a:pt x="7818628" y="1609376"/>
                </a:lnTo>
                <a:lnTo>
                  <a:pt x="7868957" y="1610523"/>
                </a:lnTo>
                <a:lnTo>
                  <a:pt x="7919361" y="1610123"/>
                </a:lnTo>
                <a:lnTo>
                  <a:pt x="7969804" y="1608169"/>
                </a:lnTo>
                <a:lnTo>
                  <a:pt x="8020252" y="1604655"/>
                </a:lnTo>
                <a:lnTo>
                  <a:pt x="8070668" y="1599575"/>
                </a:lnTo>
                <a:lnTo>
                  <a:pt x="8121019" y="1592922"/>
                </a:lnTo>
                <a:lnTo>
                  <a:pt x="8171268" y="1584690"/>
                </a:lnTo>
                <a:lnTo>
                  <a:pt x="8231476" y="1573863"/>
                </a:lnTo>
                <a:lnTo>
                  <a:pt x="8280924" y="1565736"/>
                </a:lnTo>
                <a:lnTo>
                  <a:pt x="8330445" y="1559115"/>
                </a:lnTo>
                <a:lnTo>
                  <a:pt x="8380007" y="1553992"/>
                </a:lnTo>
                <a:lnTo>
                  <a:pt x="8429578" y="1550359"/>
                </a:lnTo>
                <a:lnTo>
                  <a:pt x="8479126" y="1548208"/>
                </a:lnTo>
                <a:lnTo>
                  <a:pt x="8528619" y="1547532"/>
                </a:lnTo>
                <a:lnTo>
                  <a:pt x="8578027" y="1548324"/>
                </a:lnTo>
                <a:lnTo>
                  <a:pt x="8627316" y="1550574"/>
                </a:lnTo>
                <a:lnTo>
                  <a:pt x="8676455" y="1554277"/>
                </a:lnTo>
                <a:lnTo>
                  <a:pt x="8725413" y="1559423"/>
                </a:lnTo>
                <a:lnTo>
                  <a:pt x="8774158" y="1566006"/>
                </a:lnTo>
                <a:lnTo>
                  <a:pt x="8822659" y="1574018"/>
                </a:lnTo>
                <a:lnTo>
                  <a:pt x="8870882" y="1583451"/>
                </a:lnTo>
                <a:lnTo>
                  <a:pt x="8918798" y="1594297"/>
                </a:lnTo>
                <a:lnTo>
                  <a:pt x="8966373" y="1606549"/>
                </a:lnTo>
                <a:lnTo>
                  <a:pt x="9013576" y="1620199"/>
                </a:lnTo>
                <a:lnTo>
                  <a:pt x="9060377" y="1635239"/>
                </a:lnTo>
                <a:lnTo>
                  <a:pt x="9106742" y="1651662"/>
                </a:lnTo>
                <a:lnTo>
                  <a:pt x="9152640" y="1669460"/>
                </a:lnTo>
                <a:lnTo>
                  <a:pt x="9198039" y="1688625"/>
                </a:lnTo>
                <a:lnTo>
                  <a:pt x="9242908" y="1709150"/>
                </a:lnTo>
                <a:lnTo>
                  <a:pt x="9287215" y="1731027"/>
                </a:lnTo>
                <a:lnTo>
                  <a:pt x="9330928" y="1754249"/>
                </a:lnTo>
                <a:lnTo>
                  <a:pt x="9374016" y="1778807"/>
                </a:lnTo>
                <a:lnTo>
                  <a:pt x="9413390" y="1802829"/>
                </a:lnTo>
              </a:path>
            </a:pathLst>
          </a:custGeom>
          <a:ln w="46836">
            <a:solidFill>
              <a:srgbClr val="67CA33"/>
            </a:solidFill>
          </a:ln>
        </p:spPr>
        <p:txBody>
          <a:bodyPr wrap="square" lIns="0" tIns="0" rIns="0" bIns="0" rtlCol="0"/>
          <a:lstStyle/>
          <a:p>
            <a:endParaRPr/>
          </a:p>
        </p:txBody>
      </p:sp>
      <p:pic>
        <p:nvPicPr>
          <p:cNvPr id="12" name="Рисунок 11">
            <a:extLst>
              <a:ext uri="{FF2B5EF4-FFF2-40B4-BE49-F238E27FC236}">
                <a16:creationId xmlns:a16="http://schemas.microsoft.com/office/drawing/2014/main" id="{235499F0-57D9-4056-9A3F-9742F5886257}"/>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rot="3119870">
            <a:off x="7872171" y="5508626"/>
            <a:ext cx="1476857" cy="1098549"/>
          </a:xfrm>
          <a:prstGeom prst="rect">
            <a:avLst/>
          </a:prstGeom>
        </p:spPr>
      </p:pic>
      <p:sp>
        <p:nvSpPr>
          <p:cNvPr id="13" name="Текст 8">
            <a:extLst>
              <a:ext uri="{FF2B5EF4-FFF2-40B4-BE49-F238E27FC236}">
                <a16:creationId xmlns:a16="http://schemas.microsoft.com/office/drawing/2014/main" id="{A2E761E6-A88F-4DE7-BA07-D3DD31E8D02E}"/>
              </a:ext>
            </a:extLst>
          </p:cNvPr>
          <p:cNvSpPr>
            <a:spLocks noGrp="1"/>
          </p:cNvSpPr>
          <p:nvPr>
            <p:ph type="body" sz="quarter" idx="13" hasCustomPrompt="1"/>
          </p:nvPr>
        </p:nvSpPr>
        <p:spPr>
          <a:xfrm>
            <a:off x="460260" y="2363788"/>
            <a:ext cx="5375275" cy="3259137"/>
          </a:xfrm>
          <a:prstGeom prst="rect">
            <a:avLst/>
          </a:prstGeom>
        </p:spPr>
        <p:txBody>
          <a:bodyPr>
            <a:normAutofit/>
          </a:bodyPr>
          <a:lstStyle>
            <a:lvl1pPr>
              <a:defRPr sz="1800">
                <a:solidFill>
                  <a:srgbClr val="1D2339"/>
                </a:solidFill>
              </a:defRPr>
            </a:lvl1pPr>
            <a:lvl2pPr>
              <a:defRPr sz="1600">
                <a:solidFill>
                  <a:srgbClr val="1D2339"/>
                </a:solidFill>
              </a:defRPr>
            </a:lvl2pPr>
            <a:lvl3pPr>
              <a:defRPr sz="1400">
                <a:solidFill>
                  <a:srgbClr val="1D2339"/>
                </a:solidFill>
              </a:defRPr>
            </a:lvl3pPr>
            <a:lvl4pPr>
              <a:defRPr sz="1200">
                <a:solidFill>
                  <a:srgbClr val="1D2339"/>
                </a:solidFill>
              </a:defRPr>
            </a:lvl4pPr>
            <a:lvl5pPr>
              <a:defRPr sz="1200">
                <a:solidFill>
                  <a:srgbClr val="1D2339"/>
                </a:solidFill>
              </a:defRPr>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
        <p:nvSpPr>
          <p:cNvPr id="15" name="Текст 8">
            <a:extLst>
              <a:ext uri="{FF2B5EF4-FFF2-40B4-BE49-F238E27FC236}">
                <a16:creationId xmlns:a16="http://schemas.microsoft.com/office/drawing/2014/main" id="{F5D1946A-C531-4087-898E-E76F883480D4}"/>
              </a:ext>
            </a:extLst>
          </p:cNvPr>
          <p:cNvSpPr>
            <a:spLocks noGrp="1"/>
          </p:cNvSpPr>
          <p:nvPr>
            <p:ph type="body" sz="quarter" idx="14" hasCustomPrompt="1"/>
          </p:nvPr>
        </p:nvSpPr>
        <p:spPr>
          <a:xfrm>
            <a:off x="6356467" y="2363788"/>
            <a:ext cx="5375275" cy="3259137"/>
          </a:xfrm>
          <a:prstGeom prst="rect">
            <a:avLst/>
          </a:prstGeom>
        </p:spPr>
        <p:txBody>
          <a:bodyPr>
            <a:normAutofit/>
          </a:bodyPr>
          <a:lstStyle>
            <a:lvl1pPr>
              <a:defRPr sz="1800">
                <a:solidFill>
                  <a:srgbClr val="1D2339"/>
                </a:solidFill>
              </a:defRPr>
            </a:lvl1pPr>
            <a:lvl2pPr>
              <a:defRPr sz="1600">
                <a:solidFill>
                  <a:srgbClr val="1D2339"/>
                </a:solidFill>
              </a:defRPr>
            </a:lvl2pPr>
            <a:lvl3pPr>
              <a:defRPr sz="1400">
                <a:solidFill>
                  <a:srgbClr val="1D2339"/>
                </a:solidFill>
              </a:defRPr>
            </a:lvl3pPr>
            <a:lvl4pPr>
              <a:defRPr sz="1200">
                <a:solidFill>
                  <a:srgbClr val="1D2339"/>
                </a:solidFill>
              </a:defRPr>
            </a:lvl4pPr>
            <a:lvl5pPr>
              <a:defRPr sz="1200">
                <a:solidFill>
                  <a:srgbClr val="1D2339"/>
                </a:solidFill>
              </a:defRPr>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Tree>
    <p:extLst>
      <p:ext uri="{BB962C8B-B14F-4D97-AF65-F5344CB8AC3E}">
        <p14:creationId xmlns:p14="http://schemas.microsoft.com/office/powerpoint/2010/main" val="363978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ajd treść_3">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B8A618E5-19A2-4FCF-BDB6-1C482A92A61C}"/>
              </a:ext>
            </a:extLst>
          </p:cNvPr>
          <p:cNvSpPr/>
          <p:nvPr userDrawn="1"/>
        </p:nvSpPr>
        <p:spPr>
          <a:xfrm>
            <a:off x="0" y="0"/>
            <a:ext cx="12192000" cy="6858000"/>
          </a:xfrm>
          <a:prstGeom prst="rect">
            <a:avLst/>
          </a:prstGeom>
          <a:solidFill>
            <a:srgbClr val="1D2339"/>
          </a:solidFill>
          <a:ln w="487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x-none" dirty="0"/>
          </a:p>
        </p:txBody>
      </p:sp>
      <p:sp>
        <p:nvSpPr>
          <p:cNvPr id="2" name="Заголовок 1">
            <a:extLst>
              <a:ext uri="{FF2B5EF4-FFF2-40B4-BE49-F238E27FC236}">
                <a16:creationId xmlns:a16="http://schemas.microsoft.com/office/drawing/2014/main" id="{C2295815-4817-45DC-BD22-7F58EDE0F68C}"/>
              </a:ext>
            </a:extLst>
          </p:cNvPr>
          <p:cNvSpPr>
            <a:spLocks noGrp="1"/>
          </p:cNvSpPr>
          <p:nvPr>
            <p:ph type="ctrTitle" hasCustomPrompt="1"/>
          </p:nvPr>
        </p:nvSpPr>
        <p:spPr>
          <a:xfrm>
            <a:off x="476596" y="1600200"/>
            <a:ext cx="5619404" cy="594360"/>
          </a:xfrm>
          <a:prstGeom prst="rect">
            <a:avLst/>
          </a:prstGeom>
        </p:spPr>
        <p:txBody>
          <a:bodyPr anchor="b">
            <a:noAutofit/>
          </a:bodyPr>
          <a:lstStyle>
            <a:lvl1pPr algn="l">
              <a:defRPr sz="3600" b="1">
                <a:solidFill>
                  <a:srgbClr val="67CB33"/>
                </a:solidFill>
                <a:latin typeface="Blogger Sans" panose="02000506030000020004" pitchFamily="2" charset="-52"/>
              </a:defRPr>
            </a:lvl1pPr>
          </a:lstStyle>
          <a:p>
            <a:r>
              <a:rPr lang="pl-PL" dirty="0"/>
              <a:t>NAGŁÓWEK</a:t>
            </a:r>
            <a:endParaRPr lang="x-none" dirty="0"/>
          </a:p>
        </p:txBody>
      </p:sp>
      <p:sp>
        <p:nvSpPr>
          <p:cNvPr id="6" name="Номер слайда 5">
            <a:extLst>
              <a:ext uri="{FF2B5EF4-FFF2-40B4-BE49-F238E27FC236}">
                <a16:creationId xmlns:a16="http://schemas.microsoft.com/office/drawing/2014/main" id="{60CB6BD2-B21B-48A3-8B2F-DF9439FB287B}"/>
              </a:ext>
            </a:extLst>
          </p:cNvPr>
          <p:cNvSpPr>
            <a:spLocks noGrp="1"/>
          </p:cNvSpPr>
          <p:nvPr>
            <p:ph type="sldNum" sz="quarter" idx="12"/>
          </p:nvPr>
        </p:nvSpPr>
        <p:spPr/>
        <p:txBody>
          <a:bodyPr/>
          <a:lstStyle/>
          <a:p>
            <a:fld id="{08053FD8-8717-41FB-851C-AD5BA318FFF6}" type="slidenum">
              <a:rPr lang="x-none" smtClean="0"/>
              <a:pPr/>
              <a:t>‹#›</a:t>
            </a:fld>
            <a:endParaRPr lang="x-none"/>
          </a:p>
        </p:txBody>
      </p:sp>
      <p:sp>
        <p:nvSpPr>
          <p:cNvPr id="8" name="object 11">
            <a:extLst>
              <a:ext uri="{FF2B5EF4-FFF2-40B4-BE49-F238E27FC236}">
                <a16:creationId xmlns:a16="http://schemas.microsoft.com/office/drawing/2014/main" id="{1E3CD72D-062B-4157-80D6-BB9D7EF70E8D}"/>
              </a:ext>
            </a:extLst>
          </p:cNvPr>
          <p:cNvSpPr/>
          <p:nvPr userDrawn="1"/>
        </p:nvSpPr>
        <p:spPr>
          <a:xfrm>
            <a:off x="0" y="5759450"/>
            <a:ext cx="5734508" cy="1098550"/>
          </a:xfrm>
          <a:custGeom>
            <a:avLst/>
            <a:gdLst/>
            <a:ahLst/>
            <a:cxnLst/>
            <a:rect l="l" t="t" r="r" b="b"/>
            <a:pathLst>
              <a:path w="9413875" h="1803400">
                <a:moveTo>
                  <a:pt x="0" y="1120219"/>
                </a:moveTo>
                <a:lnTo>
                  <a:pt x="37115" y="1097435"/>
                </a:lnTo>
                <a:lnTo>
                  <a:pt x="80720" y="1073560"/>
                </a:lnTo>
                <a:lnTo>
                  <a:pt x="125368" y="1051914"/>
                </a:lnTo>
                <a:lnTo>
                  <a:pt x="170973" y="1032525"/>
                </a:lnTo>
                <a:lnTo>
                  <a:pt x="217450" y="1015421"/>
                </a:lnTo>
                <a:lnTo>
                  <a:pt x="264714" y="1000630"/>
                </a:lnTo>
                <a:lnTo>
                  <a:pt x="312681" y="988181"/>
                </a:lnTo>
                <a:lnTo>
                  <a:pt x="361264" y="978103"/>
                </a:lnTo>
                <a:lnTo>
                  <a:pt x="410380" y="970423"/>
                </a:lnTo>
                <a:lnTo>
                  <a:pt x="459943" y="965169"/>
                </a:lnTo>
                <a:lnTo>
                  <a:pt x="507376" y="962458"/>
                </a:lnTo>
                <a:lnTo>
                  <a:pt x="554804" y="961992"/>
                </a:lnTo>
                <a:lnTo>
                  <a:pt x="602148" y="963761"/>
                </a:lnTo>
                <a:lnTo>
                  <a:pt x="649329" y="967758"/>
                </a:lnTo>
                <a:lnTo>
                  <a:pt x="696269" y="973975"/>
                </a:lnTo>
                <a:lnTo>
                  <a:pt x="742889" y="982403"/>
                </a:lnTo>
                <a:lnTo>
                  <a:pt x="789110" y="993034"/>
                </a:lnTo>
                <a:lnTo>
                  <a:pt x="834853" y="1005859"/>
                </a:lnTo>
                <a:lnTo>
                  <a:pt x="1686743" y="1266574"/>
                </a:lnTo>
                <a:lnTo>
                  <a:pt x="1737275" y="1281170"/>
                </a:lnTo>
                <a:lnTo>
                  <a:pt x="1788179" y="1294149"/>
                </a:lnTo>
                <a:lnTo>
                  <a:pt x="1839415" y="1305509"/>
                </a:lnTo>
                <a:lnTo>
                  <a:pt x="1890945" y="1315243"/>
                </a:lnTo>
                <a:lnTo>
                  <a:pt x="1942730" y="1323348"/>
                </a:lnTo>
                <a:lnTo>
                  <a:pt x="1994732" y="1329821"/>
                </a:lnTo>
                <a:lnTo>
                  <a:pt x="2046912" y="1334656"/>
                </a:lnTo>
                <a:lnTo>
                  <a:pt x="2099231" y="1337849"/>
                </a:lnTo>
                <a:lnTo>
                  <a:pt x="2151650" y="1339396"/>
                </a:lnTo>
                <a:lnTo>
                  <a:pt x="2204130" y="1339294"/>
                </a:lnTo>
                <a:lnTo>
                  <a:pt x="2256634" y="1337537"/>
                </a:lnTo>
                <a:lnTo>
                  <a:pt x="2309122" y="1334122"/>
                </a:lnTo>
                <a:lnTo>
                  <a:pt x="2359752" y="1329245"/>
                </a:lnTo>
                <a:lnTo>
                  <a:pt x="2410115" y="1322840"/>
                </a:lnTo>
                <a:lnTo>
                  <a:pt x="2460179" y="1314918"/>
                </a:lnTo>
                <a:lnTo>
                  <a:pt x="2509911" y="1305491"/>
                </a:lnTo>
                <a:lnTo>
                  <a:pt x="2559277" y="1294572"/>
                </a:lnTo>
                <a:lnTo>
                  <a:pt x="2608246" y="1282172"/>
                </a:lnTo>
                <a:lnTo>
                  <a:pt x="2656784" y="1268305"/>
                </a:lnTo>
                <a:lnTo>
                  <a:pt x="2704859" y="1252981"/>
                </a:lnTo>
                <a:lnTo>
                  <a:pt x="2752437" y="1236214"/>
                </a:lnTo>
                <a:lnTo>
                  <a:pt x="2799486" y="1218014"/>
                </a:lnTo>
                <a:lnTo>
                  <a:pt x="2845974" y="1198395"/>
                </a:lnTo>
                <a:lnTo>
                  <a:pt x="2891866" y="1177369"/>
                </a:lnTo>
                <a:lnTo>
                  <a:pt x="2937131" y="1154947"/>
                </a:lnTo>
                <a:lnTo>
                  <a:pt x="2981736" y="1131141"/>
                </a:lnTo>
                <a:lnTo>
                  <a:pt x="3025648" y="1105965"/>
                </a:lnTo>
                <a:lnTo>
                  <a:pt x="3068834" y="1079429"/>
                </a:lnTo>
                <a:lnTo>
                  <a:pt x="3111261" y="1051547"/>
                </a:lnTo>
                <a:lnTo>
                  <a:pt x="3152897" y="1022330"/>
                </a:lnTo>
                <a:lnTo>
                  <a:pt x="3360085" y="872178"/>
                </a:lnTo>
                <a:lnTo>
                  <a:pt x="3398988" y="842556"/>
                </a:lnTo>
                <a:lnTo>
                  <a:pt x="3436403" y="811180"/>
                </a:lnTo>
                <a:lnTo>
                  <a:pt x="3472272" y="778106"/>
                </a:lnTo>
                <a:lnTo>
                  <a:pt x="3506537" y="743393"/>
                </a:lnTo>
                <a:lnTo>
                  <a:pt x="3539142" y="707098"/>
                </a:lnTo>
                <a:lnTo>
                  <a:pt x="3570031" y="669280"/>
                </a:lnTo>
                <a:lnTo>
                  <a:pt x="3599145" y="629996"/>
                </a:lnTo>
                <a:lnTo>
                  <a:pt x="3625716" y="587002"/>
                </a:lnTo>
                <a:lnTo>
                  <a:pt x="3646680" y="541622"/>
                </a:lnTo>
                <a:lnTo>
                  <a:pt x="3661973" y="494388"/>
                </a:lnTo>
                <a:lnTo>
                  <a:pt x="3671529" y="445828"/>
                </a:lnTo>
                <a:lnTo>
                  <a:pt x="3675284" y="396472"/>
                </a:lnTo>
                <a:lnTo>
                  <a:pt x="3673171" y="346851"/>
                </a:lnTo>
                <a:lnTo>
                  <a:pt x="3665125" y="297494"/>
                </a:lnTo>
                <a:lnTo>
                  <a:pt x="3651081" y="248930"/>
                </a:lnTo>
                <a:lnTo>
                  <a:pt x="3625993" y="189052"/>
                </a:lnTo>
                <a:lnTo>
                  <a:pt x="3600946" y="148359"/>
                </a:lnTo>
                <a:lnTo>
                  <a:pt x="3570892" y="111737"/>
                </a:lnTo>
                <a:lnTo>
                  <a:pt x="3536344" y="79598"/>
                </a:lnTo>
                <a:lnTo>
                  <a:pt x="3497813" y="52358"/>
                </a:lnTo>
                <a:lnTo>
                  <a:pt x="3455811" y="30429"/>
                </a:lnTo>
                <a:lnTo>
                  <a:pt x="3410851" y="14226"/>
                </a:lnTo>
                <a:lnTo>
                  <a:pt x="3363446" y="4162"/>
                </a:lnTo>
                <a:lnTo>
                  <a:pt x="3311614" y="0"/>
                </a:lnTo>
                <a:lnTo>
                  <a:pt x="3264914" y="2962"/>
                </a:lnTo>
                <a:lnTo>
                  <a:pt x="3219444" y="12148"/>
                </a:lnTo>
                <a:lnTo>
                  <a:pt x="3175800" y="27301"/>
                </a:lnTo>
                <a:lnTo>
                  <a:pt x="3134581" y="48170"/>
                </a:lnTo>
                <a:lnTo>
                  <a:pt x="3096387" y="74499"/>
                </a:lnTo>
                <a:lnTo>
                  <a:pt x="3061816" y="106035"/>
                </a:lnTo>
                <a:lnTo>
                  <a:pt x="3031466" y="142524"/>
                </a:lnTo>
                <a:lnTo>
                  <a:pt x="3002263" y="188463"/>
                </a:lnTo>
                <a:lnTo>
                  <a:pt x="2982002" y="232641"/>
                </a:lnTo>
                <a:lnTo>
                  <a:pt x="2967644" y="278871"/>
                </a:lnTo>
                <a:lnTo>
                  <a:pt x="2959333" y="326560"/>
                </a:lnTo>
                <a:lnTo>
                  <a:pt x="2957213" y="375115"/>
                </a:lnTo>
                <a:lnTo>
                  <a:pt x="2961427" y="423940"/>
                </a:lnTo>
                <a:lnTo>
                  <a:pt x="2970362" y="475030"/>
                </a:lnTo>
                <a:lnTo>
                  <a:pt x="2981007" y="522332"/>
                </a:lnTo>
                <a:lnTo>
                  <a:pt x="2993839" y="569046"/>
                </a:lnTo>
                <a:lnTo>
                  <a:pt x="3008833" y="615099"/>
                </a:lnTo>
                <a:lnTo>
                  <a:pt x="3025964" y="660413"/>
                </a:lnTo>
                <a:lnTo>
                  <a:pt x="3045210" y="704914"/>
                </a:lnTo>
                <a:lnTo>
                  <a:pt x="3066544" y="748527"/>
                </a:lnTo>
                <a:lnTo>
                  <a:pt x="3110647" y="833571"/>
                </a:lnTo>
                <a:lnTo>
                  <a:pt x="3267690" y="1019639"/>
                </a:lnTo>
                <a:lnTo>
                  <a:pt x="3301857" y="1057730"/>
                </a:lnTo>
                <a:lnTo>
                  <a:pt x="3338104" y="1093550"/>
                </a:lnTo>
                <a:lnTo>
                  <a:pt x="3376313" y="1127030"/>
                </a:lnTo>
                <a:lnTo>
                  <a:pt x="3416366" y="1158098"/>
                </a:lnTo>
                <a:lnTo>
                  <a:pt x="3458147" y="1186685"/>
                </a:lnTo>
                <a:lnTo>
                  <a:pt x="3501539" y="1212721"/>
                </a:lnTo>
                <a:lnTo>
                  <a:pt x="3546424" y="1236134"/>
                </a:lnTo>
                <a:lnTo>
                  <a:pt x="3592685" y="1256855"/>
                </a:lnTo>
                <a:lnTo>
                  <a:pt x="3640206" y="1274814"/>
                </a:lnTo>
                <a:lnTo>
                  <a:pt x="3688868" y="1289941"/>
                </a:lnTo>
                <a:lnTo>
                  <a:pt x="3738555" y="1302164"/>
                </a:lnTo>
                <a:lnTo>
                  <a:pt x="3831295" y="1322028"/>
                </a:lnTo>
                <a:lnTo>
                  <a:pt x="3881517" y="1331219"/>
                </a:lnTo>
                <a:lnTo>
                  <a:pt x="3932016" y="1337358"/>
                </a:lnTo>
                <a:lnTo>
                  <a:pt x="3982656" y="1340457"/>
                </a:lnTo>
                <a:lnTo>
                  <a:pt x="4033303" y="1340528"/>
                </a:lnTo>
                <a:lnTo>
                  <a:pt x="4083820" y="1337582"/>
                </a:lnTo>
                <a:lnTo>
                  <a:pt x="4134072" y="1331632"/>
                </a:lnTo>
                <a:lnTo>
                  <a:pt x="4183923" y="1322690"/>
                </a:lnTo>
                <a:lnTo>
                  <a:pt x="4233236" y="1310768"/>
                </a:lnTo>
                <a:lnTo>
                  <a:pt x="4281877" y="1295877"/>
                </a:lnTo>
                <a:lnTo>
                  <a:pt x="4329710" y="1278029"/>
                </a:lnTo>
                <a:lnTo>
                  <a:pt x="4376615" y="1257225"/>
                </a:lnTo>
                <a:lnTo>
                  <a:pt x="4422073" y="1233683"/>
                </a:lnTo>
                <a:lnTo>
                  <a:pt x="4465971" y="1207481"/>
                </a:lnTo>
                <a:lnTo>
                  <a:pt x="4508194" y="1178698"/>
                </a:lnTo>
                <a:lnTo>
                  <a:pt x="4548627" y="1147412"/>
                </a:lnTo>
                <a:lnTo>
                  <a:pt x="4587157" y="1113703"/>
                </a:lnTo>
                <a:lnTo>
                  <a:pt x="4623669" y="1077648"/>
                </a:lnTo>
                <a:lnTo>
                  <a:pt x="4664996" y="1034458"/>
                </a:lnTo>
                <a:lnTo>
                  <a:pt x="4704962" y="993113"/>
                </a:lnTo>
                <a:lnTo>
                  <a:pt x="4740605" y="956847"/>
                </a:lnTo>
                <a:lnTo>
                  <a:pt x="4768961" y="928891"/>
                </a:lnTo>
                <a:lnTo>
                  <a:pt x="4787067" y="912480"/>
                </a:lnTo>
                <a:lnTo>
                  <a:pt x="4796337" y="903665"/>
                </a:lnTo>
                <a:lnTo>
                  <a:pt x="4833909" y="863165"/>
                </a:lnTo>
                <a:lnTo>
                  <a:pt x="4860721" y="833247"/>
                </a:lnTo>
                <a:lnTo>
                  <a:pt x="4891888" y="798061"/>
                </a:lnTo>
                <a:lnTo>
                  <a:pt x="4926666" y="758492"/>
                </a:lnTo>
                <a:lnTo>
                  <a:pt x="4964307" y="715422"/>
                </a:lnTo>
                <a:lnTo>
                  <a:pt x="5004066" y="669735"/>
                </a:lnTo>
                <a:lnTo>
                  <a:pt x="5045197" y="622314"/>
                </a:lnTo>
                <a:lnTo>
                  <a:pt x="5086954" y="574044"/>
                </a:lnTo>
                <a:lnTo>
                  <a:pt x="5128591" y="525806"/>
                </a:lnTo>
                <a:lnTo>
                  <a:pt x="5169363" y="478486"/>
                </a:lnTo>
                <a:lnTo>
                  <a:pt x="5208523" y="432966"/>
                </a:lnTo>
                <a:lnTo>
                  <a:pt x="5245326" y="390129"/>
                </a:lnTo>
                <a:lnTo>
                  <a:pt x="5249622" y="385308"/>
                </a:lnTo>
                <a:lnTo>
                  <a:pt x="5300944" y="338335"/>
                </a:lnTo>
                <a:lnTo>
                  <a:pt x="5337689" y="311187"/>
                </a:lnTo>
                <a:lnTo>
                  <a:pt x="5375896" y="287493"/>
                </a:lnTo>
                <a:lnTo>
                  <a:pt x="5415366" y="267220"/>
                </a:lnTo>
                <a:lnTo>
                  <a:pt x="5455902" y="250338"/>
                </a:lnTo>
                <a:lnTo>
                  <a:pt x="5497305" y="236816"/>
                </a:lnTo>
                <a:lnTo>
                  <a:pt x="5539376" y="226622"/>
                </a:lnTo>
                <a:lnTo>
                  <a:pt x="5581918" y="219725"/>
                </a:lnTo>
                <a:lnTo>
                  <a:pt x="5624733" y="216094"/>
                </a:lnTo>
                <a:lnTo>
                  <a:pt x="5667622" y="215697"/>
                </a:lnTo>
                <a:lnTo>
                  <a:pt x="5710387" y="218504"/>
                </a:lnTo>
                <a:lnTo>
                  <a:pt x="5752831" y="224483"/>
                </a:lnTo>
                <a:lnTo>
                  <a:pt x="5794754" y="233603"/>
                </a:lnTo>
                <a:lnTo>
                  <a:pt x="5835958" y="245833"/>
                </a:lnTo>
                <a:lnTo>
                  <a:pt x="5876246" y="261141"/>
                </a:lnTo>
                <a:lnTo>
                  <a:pt x="5915419" y="279496"/>
                </a:lnTo>
                <a:lnTo>
                  <a:pt x="5953280" y="300868"/>
                </a:lnTo>
                <a:lnTo>
                  <a:pt x="5989629" y="325224"/>
                </a:lnTo>
                <a:lnTo>
                  <a:pt x="6024268" y="352533"/>
                </a:lnTo>
                <a:lnTo>
                  <a:pt x="6057000" y="382765"/>
                </a:lnTo>
                <a:lnTo>
                  <a:pt x="6087627" y="415888"/>
                </a:lnTo>
                <a:lnTo>
                  <a:pt x="6115949" y="451870"/>
                </a:lnTo>
                <a:lnTo>
                  <a:pt x="6141770" y="490681"/>
                </a:lnTo>
                <a:lnTo>
                  <a:pt x="6168113" y="532988"/>
                </a:lnTo>
                <a:lnTo>
                  <a:pt x="6195219" y="574739"/>
                </a:lnTo>
                <a:lnTo>
                  <a:pt x="6223086" y="615925"/>
                </a:lnTo>
                <a:lnTo>
                  <a:pt x="6251706" y="656537"/>
                </a:lnTo>
                <a:lnTo>
                  <a:pt x="6281068" y="696565"/>
                </a:lnTo>
                <a:lnTo>
                  <a:pt x="6311164" y="736000"/>
                </a:lnTo>
                <a:lnTo>
                  <a:pt x="6341984" y="774832"/>
                </a:lnTo>
                <a:lnTo>
                  <a:pt x="6373519" y="813053"/>
                </a:lnTo>
                <a:lnTo>
                  <a:pt x="6405757" y="850652"/>
                </a:lnTo>
                <a:lnTo>
                  <a:pt x="6438692" y="887620"/>
                </a:lnTo>
                <a:lnTo>
                  <a:pt x="6472311" y="923949"/>
                </a:lnTo>
                <a:lnTo>
                  <a:pt x="6506607" y="959628"/>
                </a:lnTo>
                <a:lnTo>
                  <a:pt x="6541569" y="994648"/>
                </a:lnTo>
                <a:lnTo>
                  <a:pt x="6577188" y="1028999"/>
                </a:lnTo>
                <a:lnTo>
                  <a:pt x="6613454" y="1062673"/>
                </a:lnTo>
                <a:lnTo>
                  <a:pt x="6650358" y="1095660"/>
                </a:lnTo>
                <a:lnTo>
                  <a:pt x="6687890" y="1127951"/>
                </a:lnTo>
                <a:lnTo>
                  <a:pt x="6726041" y="1159535"/>
                </a:lnTo>
                <a:lnTo>
                  <a:pt x="6764801" y="1190404"/>
                </a:lnTo>
                <a:lnTo>
                  <a:pt x="6804160" y="1220549"/>
                </a:lnTo>
                <a:lnTo>
                  <a:pt x="6844110" y="1249959"/>
                </a:lnTo>
                <a:lnTo>
                  <a:pt x="6884639" y="1278626"/>
                </a:lnTo>
                <a:lnTo>
                  <a:pt x="6925740" y="1306540"/>
                </a:lnTo>
                <a:lnTo>
                  <a:pt x="6967401" y="1333691"/>
                </a:lnTo>
                <a:lnTo>
                  <a:pt x="7009615" y="1360071"/>
                </a:lnTo>
                <a:lnTo>
                  <a:pt x="7052370" y="1385670"/>
                </a:lnTo>
                <a:lnTo>
                  <a:pt x="7096699" y="1410724"/>
                </a:lnTo>
                <a:lnTo>
                  <a:pt x="7141667" y="1434332"/>
                </a:lnTo>
                <a:lnTo>
                  <a:pt x="7187239" y="1456486"/>
                </a:lnTo>
                <a:lnTo>
                  <a:pt x="7233381" y="1477181"/>
                </a:lnTo>
                <a:lnTo>
                  <a:pt x="7280057" y="1496409"/>
                </a:lnTo>
                <a:lnTo>
                  <a:pt x="7327231" y="1514166"/>
                </a:lnTo>
                <a:lnTo>
                  <a:pt x="7374869" y="1530444"/>
                </a:lnTo>
                <a:lnTo>
                  <a:pt x="7422934" y="1545237"/>
                </a:lnTo>
                <a:lnTo>
                  <a:pt x="7471392" y="1558539"/>
                </a:lnTo>
                <a:lnTo>
                  <a:pt x="7520208" y="1570343"/>
                </a:lnTo>
                <a:lnTo>
                  <a:pt x="7569345" y="1580644"/>
                </a:lnTo>
                <a:lnTo>
                  <a:pt x="7618770" y="1589436"/>
                </a:lnTo>
                <a:lnTo>
                  <a:pt x="7668445" y="1596711"/>
                </a:lnTo>
                <a:lnTo>
                  <a:pt x="7718337" y="1602463"/>
                </a:lnTo>
                <a:lnTo>
                  <a:pt x="7768410" y="1606687"/>
                </a:lnTo>
                <a:lnTo>
                  <a:pt x="7818628" y="1609376"/>
                </a:lnTo>
                <a:lnTo>
                  <a:pt x="7868957" y="1610523"/>
                </a:lnTo>
                <a:lnTo>
                  <a:pt x="7919361" y="1610123"/>
                </a:lnTo>
                <a:lnTo>
                  <a:pt x="7969804" y="1608169"/>
                </a:lnTo>
                <a:lnTo>
                  <a:pt x="8020252" y="1604655"/>
                </a:lnTo>
                <a:lnTo>
                  <a:pt x="8070668" y="1599575"/>
                </a:lnTo>
                <a:lnTo>
                  <a:pt x="8121019" y="1592922"/>
                </a:lnTo>
                <a:lnTo>
                  <a:pt x="8171268" y="1584690"/>
                </a:lnTo>
                <a:lnTo>
                  <a:pt x="8231476" y="1573863"/>
                </a:lnTo>
                <a:lnTo>
                  <a:pt x="8280924" y="1565736"/>
                </a:lnTo>
                <a:lnTo>
                  <a:pt x="8330445" y="1559115"/>
                </a:lnTo>
                <a:lnTo>
                  <a:pt x="8380007" y="1553992"/>
                </a:lnTo>
                <a:lnTo>
                  <a:pt x="8429578" y="1550359"/>
                </a:lnTo>
                <a:lnTo>
                  <a:pt x="8479126" y="1548208"/>
                </a:lnTo>
                <a:lnTo>
                  <a:pt x="8528619" y="1547532"/>
                </a:lnTo>
                <a:lnTo>
                  <a:pt x="8578027" y="1548324"/>
                </a:lnTo>
                <a:lnTo>
                  <a:pt x="8627316" y="1550574"/>
                </a:lnTo>
                <a:lnTo>
                  <a:pt x="8676455" y="1554277"/>
                </a:lnTo>
                <a:lnTo>
                  <a:pt x="8725413" y="1559423"/>
                </a:lnTo>
                <a:lnTo>
                  <a:pt x="8774158" y="1566006"/>
                </a:lnTo>
                <a:lnTo>
                  <a:pt x="8822659" y="1574018"/>
                </a:lnTo>
                <a:lnTo>
                  <a:pt x="8870882" y="1583451"/>
                </a:lnTo>
                <a:lnTo>
                  <a:pt x="8918798" y="1594297"/>
                </a:lnTo>
                <a:lnTo>
                  <a:pt x="8966373" y="1606549"/>
                </a:lnTo>
                <a:lnTo>
                  <a:pt x="9013576" y="1620199"/>
                </a:lnTo>
                <a:lnTo>
                  <a:pt x="9060377" y="1635239"/>
                </a:lnTo>
                <a:lnTo>
                  <a:pt x="9106742" y="1651662"/>
                </a:lnTo>
                <a:lnTo>
                  <a:pt x="9152640" y="1669460"/>
                </a:lnTo>
                <a:lnTo>
                  <a:pt x="9198039" y="1688625"/>
                </a:lnTo>
                <a:lnTo>
                  <a:pt x="9242908" y="1709150"/>
                </a:lnTo>
                <a:lnTo>
                  <a:pt x="9287215" y="1731027"/>
                </a:lnTo>
                <a:lnTo>
                  <a:pt x="9330928" y="1754249"/>
                </a:lnTo>
                <a:lnTo>
                  <a:pt x="9374016" y="1778807"/>
                </a:lnTo>
                <a:lnTo>
                  <a:pt x="9413390" y="1802829"/>
                </a:lnTo>
              </a:path>
            </a:pathLst>
          </a:custGeom>
          <a:ln w="46836">
            <a:solidFill>
              <a:srgbClr val="67CA33"/>
            </a:solidFill>
          </a:ln>
        </p:spPr>
        <p:txBody>
          <a:bodyPr wrap="square" lIns="0" tIns="0" rIns="0" bIns="0" rtlCol="0"/>
          <a:lstStyle/>
          <a:p>
            <a:endParaRPr/>
          </a:p>
        </p:txBody>
      </p:sp>
      <p:pic>
        <p:nvPicPr>
          <p:cNvPr id="12" name="Рисунок 11">
            <a:extLst>
              <a:ext uri="{FF2B5EF4-FFF2-40B4-BE49-F238E27FC236}">
                <a16:creationId xmlns:a16="http://schemas.microsoft.com/office/drawing/2014/main" id="{235499F0-57D9-4056-9A3F-9742F5886257}"/>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10820171" y="5090276"/>
            <a:ext cx="1476857" cy="1098549"/>
          </a:xfrm>
          <a:prstGeom prst="rect">
            <a:avLst/>
          </a:prstGeom>
        </p:spPr>
      </p:pic>
      <p:sp>
        <p:nvSpPr>
          <p:cNvPr id="13" name="Текст 8">
            <a:extLst>
              <a:ext uri="{FF2B5EF4-FFF2-40B4-BE49-F238E27FC236}">
                <a16:creationId xmlns:a16="http://schemas.microsoft.com/office/drawing/2014/main" id="{A2E761E6-A88F-4DE7-BA07-D3DD31E8D02E}"/>
              </a:ext>
            </a:extLst>
          </p:cNvPr>
          <p:cNvSpPr>
            <a:spLocks noGrp="1"/>
          </p:cNvSpPr>
          <p:nvPr>
            <p:ph type="body" sz="quarter" idx="13" hasCustomPrompt="1"/>
          </p:nvPr>
        </p:nvSpPr>
        <p:spPr>
          <a:xfrm>
            <a:off x="460260" y="2363788"/>
            <a:ext cx="5375275" cy="3259137"/>
          </a:xfrm>
          <a:prstGeom prst="rect">
            <a:avLst/>
          </a:prstGeo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
        <p:nvSpPr>
          <p:cNvPr id="15" name="Текст 8">
            <a:extLst>
              <a:ext uri="{FF2B5EF4-FFF2-40B4-BE49-F238E27FC236}">
                <a16:creationId xmlns:a16="http://schemas.microsoft.com/office/drawing/2014/main" id="{F5D1946A-C531-4087-898E-E76F883480D4}"/>
              </a:ext>
            </a:extLst>
          </p:cNvPr>
          <p:cNvSpPr>
            <a:spLocks noGrp="1"/>
          </p:cNvSpPr>
          <p:nvPr>
            <p:ph type="body" sz="quarter" idx="14" hasCustomPrompt="1"/>
          </p:nvPr>
        </p:nvSpPr>
        <p:spPr>
          <a:xfrm>
            <a:off x="6356467" y="2363788"/>
            <a:ext cx="5375275" cy="3259137"/>
          </a:xfrm>
          <a:prstGeom prst="rect">
            <a:avLst/>
          </a:prstGeo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pic>
        <p:nvPicPr>
          <p:cNvPr id="7" name="Рисунок 6">
            <a:extLst>
              <a:ext uri="{FF2B5EF4-FFF2-40B4-BE49-F238E27FC236}">
                <a16:creationId xmlns:a16="http://schemas.microsoft.com/office/drawing/2014/main" id="{9288B363-4CAA-4713-AAE4-A5396D14628F}"/>
              </a:ext>
            </a:extLst>
          </p:cNvPr>
          <p:cNvPicPr>
            <a:picLocks noChangeAspect="1"/>
          </p:cNvPicPr>
          <p:nvPr userDrawn="1"/>
        </p:nvPicPr>
        <p:blipFill>
          <a:blip r:embed="rId4" cstate="print">
            <a:extLst>
              <a:ext uri="{96DAC541-7B7A-43D3-8B79-37D633B846F1}">
                <asvg:svgBlip xmlns="" xmlns:asvg="http://schemas.microsoft.com/office/drawing/2016/SVG/main" r:embed="rId5"/>
              </a:ext>
            </a:extLst>
          </a:blip>
          <a:stretch>
            <a:fillRect/>
          </a:stretch>
        </p:blipFill>
        <p:spPr>
          <a:xfrm>
            <a:off x="453009" y="-16626"/>
            <a:ext cx="4484752" cy="1076595"/>
          </a:xfrm>
          <a:prstGeom prst="rect">
            <a:avLst/>
          </a:prstGeom>
        </p:spPr>
      </p:pic>
    </p:spTree>
    <p:extLst>
      <p:ext uri="{BB962C8B-B14F-4D97-AF65-F5344CB8AC3E}">
        <p14:creationId xmlns:p14="http://schemas.microsoft.com/office/powerpoint/2010/main" val="293757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ajd treść_4">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B6ADC5E8-88FB-4155-BCF2-A8BCD6D42406}"/>
              </a:ext>
            </a:extLst>
          </p:cNvPr>
          <p:cNvSpPr>
            <a:spLocks noGrp="1"/>
          </p:cNvSpPr>
          <p:nvPr>
            <p:ph type="sldNum" sz="quarter" idx="12"/>
          </p:nvPr>
        </p:nvSpPr>
        <p:spPr/>
        <p:txBody>
          <a:bodyPr/>
          <a:lstStyle/>
          <a:p>
            <a:fld id="{08053FD8-8717-41FB-851C-AD5BA318FFF6}" type="slidenum">
              <a:rPr lang="x-none" smtClean="0"/>
              <a:pPr/>
              <a:t>‹#›</a:t>
            </a:fld>
            <a:endParaRPr lang="x-none"/>
          </a:p>
        </p:txBody>
      </p:sp>
      <p:sp>
        <p:nvSpPr>
          <p:cNvPr id="9" name="Заголовок 1">
            <a:extLst>
              <a:ext uri="{FF2B5EF4-FFF2-40B4-BE49-F238E27FC236}">
                <a16:creationId xmlns:a16="http://schemas.microsoft.com/office/drawing/2014/main" id="{B3FB26A2-3FBC-43AA-9DC6-98C0C18C2E72}"/>
              </a:ext>
            </a:extLst>
          </p:cNvPr>
          <p:cNvSpPr>
            <a:spLocks noGrp="1"/>
          </p:cNvSpPr>
          <p:nvPr>
            <p:ph type="ctrTitle" hasCustomPrompt="1"/>
          </p:nvPr>
        </p:nvSpPr>
        <p:spPr>
          <a:xfrm>
            <a:off x="476596" y="1284316"/>
            <a:ext cx="5619404" cy="594360"/>
          </a:xfrm>
          <a:prstGeom prst="rect">
            <a:avLst/>
          </a:prstGeom>
        </p:spPr>
        <p:txBody>
          <a:bodyPr anchor="b">
            <a:noAutofit/>
          </a:bodyPr>
          <a:lstStyle>
            <a:lvl1pPr algn="l">
              <a:defRPr sz="3600" b="1">
                <a:solidFill>
                  <a:srgbClr val="67CB33"/>
                </a:solidFill>
                <a:latin typeface="Blogger Sans" panose="02000506030000020004" pitchFamily="2" charset="-52"/>
              </a:defRPr>
            </a:lvl1pPr>
          </a:lstStyle>
          <a:p>
            <a:r>
              <a:rPr lang="pl-PL" dirty="0"/>
              <a:t>NAGŁÓWEK</a:t>
            </a:r>
            <a:endParaRPr lang="x-none" dirty="0"/>
          </a:p>
        </p:txBody>
      </p:sp>
      <p:sp>
        <p:nvSpPr>
          <p:cNvPr id="11" name="Текст 10">
            <a:extLst>
              <a:ext uri="{FF2B5EF4-FFF2-40B4-BE49-F238E27FC236}">
                <a16:creationId xmlns:a16="http://schemas.microsoft.com/office/drawing/2014/main" id="{F8C39C16-85FF-4C92-B391-FCDAA13E0E6F}"/>
              </a:ext>
            </a:extLst>
          </p:cNvPr>
          <p:cNvSpPr>
            <a:spLocks noGrp="1"/>
          </p:cNvSpPr>
          <p:nvPr>
            <p:ph type="body" sz="quarter" idx="13" hasCustomPrompt="1"/>
          </p:nvPr>
        </p:nvSpPr>
        <p:spPr>
          <a:xfrm>
            <a:off x="4422775" y="1944688"/>
            <a:ext cx="3357563" cy="4024312"/>
          </a:xfrm>
          <a:prstGeom prst="rect">
            <a:avLst/>
          </a:prstGeom>
        </p:spPr>
        <p:txBody>
          <a:bodyPr>
            <a:normAutofit/>
          </a:bodyPr>
          <a:lstStyle>
            <a:lvl1pPr>
              <a:buClr>
                <a:srgbClr val="67CB33"/>
              </a:buClr>
              <a:defRPr sz="1400">
                <a:solidFill>
                  <a:srgbClr val="1D2339"/>
                </a:solidFill>
              </a:defRPr>
            </a:lvl1pPr>
            <a:lvl2pPr>
              <a:buClr>
                <a:srgbClr val="67CB33"/>
              </a:buClr>
              <a:defRPr sz="1200">
                <a:solidFill>
                  <a:srgbClr val="1D2339"/>
                </a:solidFill>
              </a:defRPr>
            </a:lvl2pPr>
            <a:lvl3pPr>
              <a:buClr>
                <a:srgbClr val="67CB33"/>
              </a:buClr>
              <a:defRPr sz="1100">
                <a:solidFill>
                  <a:srgbClr val="1D2339"/>
                </a:solidFill>
              </a:defRPr>
            </a:lvl3pPr>
            <a:lvl4pPr>
              <a:buClr>
                <a:srgbClr val="67CB33"/>
              </a:buClr>
              <a:defRPr sz="1050">
                <a:solidFill>
                  <a:srgbClr val="1D2339"/>
                </a:solidFill>
              </a:defRPr>
            </a:lvl4pPr>
            <a:lvl5pPr>
              <a:buClr>
                <a:srgbClr val="67CB33"/>
              </a:buClr>
              <a:defRPr sz="1050">
                <a:solidFill>
                  <a:srgbClr val="1D2339"/>
                </a:solidFill>
              </a:defRPr>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
        <p:nvSpPr>
          <p:cNvPr id="12" name="Текст 10">
            <a:extLst>
              <a:ext uri="{FF2B5EF4-FFF2-40B4-BE49-F238E27FC236}">
                <a16:creationId xmlns:a16="http://schemas.microsoft.com/office/drawing/2014/main" id="{69A35A65-4ECC-458D-9B18-4A044800DB71}"/>
              </a:ext>
            </a:extLst>
          </p:cNvPr>
          <p:cNvSpPr>
            <a:spLocks noGrp="1"/>
          </p:cNvSpPr>
          <p:nvPr>
            <p:ph type="body" sz="quarter" idx="14" hasCustomPrompt="1"/>
          </p:nvPr>
        </p:nvSpPr>
        <p:spPr>
          <a:xfrm>
            <a:off x="8236918" y="1944688"/>
            <a:ext cx="3484027" cy="4024312"/>
          </a:xfrm>
          <a:prstGeom prst="rect">
            <a:avLst/>
          </a:prstGeom>
        </p:spPr>
        <p:txBody>
          <a:bodyPr>
            <a:normAutofit/>
          </a:bodyPr>
          <a:lstStyle>
            <a:lvl1pPr>
              <a:buClr>
                <a:srgbClr val="67CB33"/>
              </a:buClr>
              <a:defRPr sz="1400">
                <a:solidFill>
                  <a:srgbClr val="1D2339"/>
                </a:solidFill>
              </a:defRPr>
            </a:lvl1pPr>
            <a:lvl2pPr>
              <a:buClr>
                <a:srgbClr val="67CB33"/>
              </a:buClr>
              <a:defRPr sz="1200">
                <a:solidFill>
                  <a:srgbClr val="1D2339"/>
                </a:solidFill>
              </a:defRPr>
            </a:lvl2pPr>
            <a:lvl3pPr>
              <a:buClr>
                <a:srgbClr val="67CB33"/>
              </a:buClr>
              <a:defRPr sz="1100">
                <a:solidFill>
                  <a:srgbClr val="1D2339"/>
                </a:solidFill>
              </a:defRPr>
            </a:lvl3pPr>
            <a:lvl4pPr>
              <a:buClr>
                <a:srgbClr val="67CB33"/>
              </a:buClr>
              <a:defRPr sz="1050">
                <a:solidFill>
                  <a:srgbClr val="1D2339"/>
                </a:solidFill>
              </a:defRPr>
            </a:lvl4pPr>
            <a:lvl5pPr>
              <a:buClr>
                <a:srgbClr val="67CB33"/>
              </a:buClr>
              <a:defRPr sz="1050">
                <a:solidFill>
                  <a:srgbClr val="1D2339"/>
                </a:solidFill>
              </a:defRPr>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
        <p:nvSpPr>
          <p:cNvPr id="13" name="Текст 10">
            <a:extLst>
              <a:ext uri="{FF2B5EF4-FFF2-40B4-BE49-F238E27FC236}">
                <a16:creationId xmlns:a16="http://schemas.microsoft.com/office/drawing/2014/main" id="{8442C7A9-EF90-4C47-93B6-5E3789F8C4FD}"/>
              </a:ext>
            </a:extLst>
          </p:cNvPr>
          <p:cNvSpPr>
            <a:spLocks noGrp="1"/>
          </p:cNvSpPr>
          <p:nvPr>
            <p:ph type="body" sz="quarter" idx="15" hasCustomPrompt="1"/>
          </p:nvPr>
        </p:nvSpPr>
        <p:spPr>
          <a:xfrm>
            <a:off x="471055" y="1944688"/>
            <a:ext cx="3357563" cy="4024312"/>
          </a:xfrm>
          <a:prstGeom prst="rect">
            <a:avLst/>
          </a:prstGeom>
        </p:spPr>
        <p:txBody>
          <a:bodyPr>
            <a:normAutofit/>
          </a:bodyPr>
          <a:lstStyle>
            <a:lvl1pPr marL="285750" indent="-285750">
              <a:buClr>
                <a:srgbClr val="67CB33"/>
              </a:buClr>
              <a:buFont typeface="Arial" panose="020B0604020202020204" pitchFamily="34" charset="0"/>
              <a:buChar char="•"/>
              <a:defRPr sz="1400">
                <a:solidFill>
                  <a:srgbClr val="1D2339"/>
                </a:solidFill>
              </a:defRPr>
            </a:lvl1pPr>
            <a:lvl2pPr marL="628650" indent="-171450">
              <a:buClr>
                <a:srgbClr val="67CB33"/>
              </a:buClr>
              <a:buFont typeface="Arial" panose="020B0604020202020204" pitchFamily="34" charset="0"/>
              <a:buChar char="•"/>
              <a:defRPr sz="1200">
                <a:solidFill>
                  <a:srgbClr val="1D2339"/>
                </a:solidFill>
              </a:defRPr>
            </a:lvl2pPr>
            <a:lvl3pPr marL="1085850" indent="-171450">
              <a:buClr>
                <a:srgbClr val="67CB33"/>
              </a:buClr>
              <a:buFont typeface="Arial" panose="020B0604020202020204" pitchFamily="34" charset="0"/>
              <a:buChar char="•"/>
              <a:defRPr sz="1100">
                <a:solidFill>
                  <a:srgbClr val="1D2339"/>
                </a:solidFill>
              </a:defRPr>
            </a:lvl3pPr>
            <a:lvl4pPr marL="1543050" indent="-171450">
              <a:buClr>
                <a:srgbClr val="67CB33"/>
              </a:buClr>
              <a:buFont typeface="Arial" panose="020B0604020202020204" pitchFamily="34" charset="0"/>
              <a:buChar char="•"/>
              <a:defRPr sz="1050">
                <a:solidFill>
                  <a:srgbClr val="1D2339"/>
                </a:solidFill>
              </a:defRPr>
            </a:lvl4pPr>
            <a:lvl5pPr marL="2000250" indent="-171450">
              <a:buClr>
                <a:srgbClr val="67CB33"/>
              </a:buClr>
              <a:buFont typeface="Arial" panose="020B0604020202020204" pitchFamily="34" charset="0"/>
              <a:buChar char="•"/>
              <a:defRPr sz="1050">
                <a:solidFill>
                  <a:srgbClr val="1D2339"/>
                </a:solidFill>
              </a:defRPr>
            </a:lvl5p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Tree>
    <p:extLst>
      <p:ext uri="{BB962C8B-B14F-4D97-AF65-F5344CB8AC3E}">
        <p14:creationId xmlns:p14="http://schemas.microsoft.com/office/powerpoint/2010/main" val="263026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614342-FADF-42FD-A1B8-6C4A1B202249}"/>
              </a:ext>
            </a:extLst>
          </p:cNvPr>
          <p:cNvSpPr>
            <a:spLocks noGrp="1"/>
          </p:cNvSpPr>
          <p:nvPr>
            <p:ph type="title"/>
          </p:nvPr>
        </p:nvSpPr>
        <p:spPr>
          <a:xfrm>
            <a:off x="453009" y="1621472"/>
            <a:ext cx="10900791" cy="589713"/>
          </a:xfrm>
          <a:prstGeom prst="rect">
            <a:avLst/>
          </a:prstGeom>
        </p:spPr>
        <p:txBody>
          <a:bodyPr vert="horz" lIns="91440" tIns="45720" rIns="91440" bIns="45720" rtlCol="0" anchor="ctr">
            <a:normAutofit/>
          </a:bodyPr>
          <a:lstStyle/>
          <a:p>
            <a:r>
              <a:rPr lang="pl-PL" dirty="0"/>
              <a:t>NAGŁÓWEK</a:t>
            </a:r>
            <a:endParaRPr lang="x-none" dirty="0"/>
          </a:p>
        </p:txBody>
      </p:sp>
      <p:sp>
        <p:nvSpPr>
          <p:cNvPr id="3" name="Текст 2">
            <a:extLst>
              <a:ext uri="{FF2B5EF4-FFF2-40B4-BE49-F238E27FC236}">
                <a16:creationId xmlns:a16="http://schemas.microsoft.com/office/drawing/2014/main" id="{7D0503AB-F55C-4679-B935-A6A5E6D677F5}"/>
              </a:ext>
            </a:extLst>
          </p:cNvPr>
          <p:cNvSpPr>
            <a:spLocks noGrp="1"/>
          </p:cNvSpPr>
          <p:nvPr>
            <p:ph type="body" idx="1"/>
          </p:nvPr>
        </p:nvSpPr>
        <p:spPr>
          <a:xfrm>
            <a:off x="453009" y="2526939"/>
            <a:ext cx="10900791" cy="3095986"/>
          </a:xfrm>
          <a:prstGeom prst="rect">
            <a:avLst/>
          </a:prstGeom>
        </p:spPr>
        <p:txBody>
          <a:bodyPr vert="horz" lIns="91440" tIns="45720" rIns="91440" bIns="45720" rtlCol="0">
            <a:normAutofit/>
          </a:bodyPr>
          <a:lstStyle/>
          <a:p>
            <a:pPr lvl="0"/>
            <a:r>
              <a:rPr lang="pl-PL" dirty="0"/>
              <a:t>Pierwszy poziom</a:t>
            </a:r>
            <a:endParaRPr lang="ru-RU" dirty="0"/>
          </a:p>
          <a:p>
            <a:pPr lvl="1"/>
            <a:r>
              <a:rPr lang="pl-PL" dirty="0"/>
              <a:t>Drugi poziom</a:t>
            </a:r>
            <a:endParaRPr lang="ru-RU" dirty="0"/>
          </a:p>
          <a:p>
            <a:pPr lvl="2"/>
            <a:r>
              <a:rPr lang="pl-PL" dirty="0"/>
              <a:t>Trzeci poziom</a:t>
            </a:r>
            <a:endParaRPr lang="ru-RU" dirty="0"/>
          </a:p>
          <a:p>
            <a:pPr lvl="3"/>
            <a:r>
              <a:rPr lang="pl-PL" dirty="0"/>
              <a:t>Czwarty poziom</a:t>
            </a:r>
            <a:endParaRPr lang="ru-RU" dirty="0"/>
          </a:p>
          <a:p>
            <a:pPr lvl="4"/>
            <a:r>
              <a:rPr lang="pl-PL" dirty="0"/>
              <a:t>Piąty poziom</a:t>
            </a:r>
            <a:endParaRPr lang="x-none" dirty="0"/>
          </a:p>
        </p:txBody>
      </p:sp>
      <p:sp>
        <p:nvSpPr>
          <p:cNvPr id="4" name="Дата 3">
            <a:extLst>
              <a:ext uri="{FF2B5EF4-FFF2-40B4-BE49-F238E27FC236}">
                <a16:creationId xmlns:a16="http://schemas.microsoft.com/office/drawing/2014/main" id="{33CC591D-7412-4F20-A86C-6A04C55EA0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45138-5881-4434-AD68-66604430A882}" type="datetimeFigureOut">
              <a:rPr lang="x-none" smtClean="0"/>
              <a:pPr/>
              <a:t>2022-05-05</a:t>
            </a:fld>
            <a:endParaRPr lang="x-none"/>
          </a:p>
        </p:txBody>
      </p:sp>
      <p:sp>
        <p:nvSpPr>
          <p:cNvPr id="5" name="Нижний колонтитул 4">
            <a:extLst>
              <a:ext uri="{FF2B5EF4-FFF2-40B4-BE49-F238E27FC236}">
                <a16:creationId xmlns:a16="http://schemas.microsoft.com/office/drawing/2014/main" id="{557C5158-3FE0-4ABD-BA10-E5E5F485F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Номер слайда 5">
            <a:extLst>
              <a:ext uri="{FF2B5EF4-FFF2-40B4-BE49-F238E27FC236}">
                <a16:creationId xmlns:a16="http://schemas.microsoft.com/office/drawing/2014/main" id="{727CEF43-5460-450E-89F7-9E0595842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53FD8-8717-41FB-851C-AD5BA318FFF6}" type="slidenum">
              <a:rPr lang="x-none" smtClean="0"/>
              <a:pPr/>
              <a:t>‹#›</a:t>
            </a:fld>
            <a:endParaRPr lang="x-none"/>
          </a:p>
        </p:txBody>
      </p:sp>
      <p:pic>
        <p:nvPicPr>
          <p:cNvPr id="10" name="Рисунок 9">
            <a:extLst>
              <a:ext uri="{FF2B5EF4-FFF2-40B4-BE49-F238E27FC236}">
                <a16:creationId xmlns:a16="http://schemas.microsoft.com/office/drawing/2014/main" id="{6273C54E-49D3-4530-B6DE-D83938F97875}"/>
              </a:ext>
            </a:extLst>
          </p:cNvPr>
          <p:cNvPicPr>
            <a:picLocks noChangeAspect="1"/>
          </p:cNvPicPr>
          <p:nvPr userDrawn="1"/>
        </p:nvPicPr>
        <p:blipFill>
          <a:blip r:embed="rId27" cstate="print">
            <a:extLst>
              <a:ext uri="{96DAC541-7B7A-43D3-8B79-37D633B846F1}">
                <asvg:svgBlip xmlns="" xmlns:asvg="http://schemas.microsoft.com/office/drawing/2016/SVG/main" r:embed="rId28"/>
              </a:ext>
            </a:extLst>
          </a:blip>
          <a:stretch>
            <a:fillRect/>
          </a:stretch>
        </p:blipFill>
        <p:spPr>
          <a:xfrm>
            <a:off x="453009" y="-16625"/>
            <a:ext cx="4484752" cy="1076595"/>
          </a:xfrm>
          <a:prstGeom prst="rect">
            <a:avLst/>
          </a:prstGeom>
        </p:spPr>
      </p:pic>
      <p:sp>
        <p:nvSpPr>
          <p:cNvPr id="12" name="object 11">
            <a:extLst>
              <a:ext uri="{FF2B5EF4-FFF2-40B4-BE49-F238E27FC236}">
                <a16:creationId xmlns:a16="http://schemas.microsoft.com/office/drawing/2014/main" id="{24B30F9A-1B95-428D-8787-779B13E23279}"/>
              </a:ext>
            </a:extLst>
          </p:cNvPr>
          <p:cNvSpPr/>
          <p:nvPr userDrawn="1"/>
        </p:nvSpPr>
        <p:spPr>
          <a:xfrm>
            <a:off x="0" y="5759450"/>
            <a:ext cx="5734508" cy="1098550"/>
          </a:xfrm>
          <a:custGeom>
            <a:avLst/>
            <a:gdLst/>
            <a:ahLst/>
            <a:cxnLst/>
            <a:rect l="l" t="t" r="r" b="b"/>
            <a:pathLst>
              <a:path w="9413875" h="1803400">
                <a:moveTo>
                  <a:pt x="0" y="1120219"/>
                </a:moveTo>
                <a:lnTo>
                  <a:pt x="37115" y="1097435"/>
                </a:lnTo>
                <a:lnTo>
                  <a:pt x="80720" y="1073560"/>
                </a:lnTo>
                <a:lnTo>
                  <a:pt x="125368" y="1051914"/>
                </a:lnTo>
                <a:lnTo>
                  <a:pt x="170973" y="1032525"/>
                </a:lnTo>
                <a:lnTo>
                  <a:pt x="217450" y="1015421"/>
                </a:lnTo>
                <a:lnTo>
                  <a:pt x="264714" y="1000630"/>
                </a:lnTo>
                <a:lnTo>
                  <a:pt x="312681" y="988181"/>
                </a:lnTo>
                <a:lnTo>
                  <a:pt x="361264" y="978103"/>
                </a:lnTo>
                <a:lnTo>
                  <a:pt x="410380" y="970423"/>
                </a:lnTo>
                <a:lnTo>
                  <a:pt x="459943" y="965169"/>
                </a:lnTo>
                <a:lnTo>
                  <a:pt x="507376" y="962458"/>
                </a:lnTo>
                <a:lnTo>
                  <a:pt x="554804" y="961992"/>
                </a:lnTo>
                <a:lnTo>
                  <a:pt x="602148" y="963761"/>
                </a:lnTo>
                <a:lnTo>
                  <a:pt x="649329" y="967758"/>
                </a:lnTo>
                <a:lnTo>
                  <a:pt x="696269" y="973975"/>
                </a:lnTo>
                <a:lnTo>
                  <a:pt x="742889" y="982403"/>
                </a:lnTo>
                <a:lnTo>
                  <a:pt x="789110" y="993034"/>
                </a:lnTo>
                <a:lnTo>
                  <a:pt x="834853" y="1005859"/>
                </a:lnTo>
                <a:lnTo>
                  <a:pt x="1686743" y="1266574"/>
                </a:lnTo>
                <a:lnTo>
                  <a:pt x="1737275" y="1281170"/>
                </a:lnTo>
                <a:lnTo>
                  <a:pt x="1788179" y="1294149"/>
                </a:lnTo>
                <a:lnTo>
                  <a:pt x="1839415" y="1305509"/>
                </a:lnTo>
                <a:lnTo>
                  <a:pt x="1890945" y="1315243"/>
                </a:lnTo>
                <a:lnTo>
                  <a:pt x="1942730" y="1323348"/>
                </a:lnTo>
                <a:lnTo>
                  <a:pt x="1994732" y="1329821"/>
                </a:lnTo>
                <a:lnTo>
                  <a:pt x="2046912" y="1334656"/>
                </a:lnTo>
                <a:lnTo>
                  <a:pt x="2099231" y="1337849"/>
                </a:lnTo>
                <a:lnTo>
                  <a:pt x="2151650" y="1339396"/>
                </a:lnTo>
                <a:lnTo>
                  <a:pt x="2204130" y="1339294"/>
                </a:lnTo>
                <a:lnTo>
                  <a:pt x="2256634" y="1337537"/>
                </a:lnTo>
                <a:lnTo>
                  <a:pt x="2309122" y="1334122"/>
                </a:lnTo>
                <a:lnTo>
                  <a:pt x="2359752" y="1329245"/>
                </a:lnTo>
                <a:lnTo>
                  <a:pt x="2410115" y="1322840"/>
                </a:lnTo>
                <a:lnTo>
                  <a:pt x="2460179" y="1314918"/>
                </a:lnTo>
                <a:lnTo>
                  <a:pt x="2509911" y="1305491"/>
                </a:lnTo>
                <a:lnTo>
                  <a:pt x="2559277" y="1294572"/>
                </a:lnTo>
                <a:lnTo>
                  <a:pt x="2608246" y="1282172"/>
                </a:lnTo>
                <a:lnTo>
                  <a:pt x="2656784" y="1268305"/>
                </a:lnTo>
                <a:lnTo>
                  <a:pt x="2704859" y="1252981"/>
                </a:lnTo>
                <a:lnTo>
                  <a:pt x="2752437" y="1236214"/>
                </a:lnTo>
                <a:lnTo>
                  <a:pt x="2799486" y="1218014"/>
                </a:lnTo>
                <a:lnTo>
                  <a:pt x="2845974" y="1198395"/>
                </a:lnTo>
                <a:lnTo>
                  <a:pt x="2891866" y="1177369"/>
                </a:lnTo>
                <a:lnTo>
                  <a:pt x="2937131" y="1154947"/>
                </a:lnTo>
                <a:lnTo>
                  <a:pt x="2981736" y="1131141"/>
                </a:lnTo>
                <a:lnTo>
                  <a:pt x="3025648" y="1105965"/>
                </a:lnTo>
                <a:lnTo>
                  <a:pt x="3068834" y="1079429"/>
                </a:lnTo>
                <a:lnTo>
                  <a:pt x="3111261" y="1051547"/>
                </a:lnTo>
                <a:lnTo>
                  <a:pt x="3152897" y="1022330"/>
                </a:lnTo>
                <a:lnTo>
                  <a:pt x="3360085" y="872178"/>
                </a:lnTo>
                <a:lnTo>
                  <a:pt x="3398988" y="842556"/>
                </a:lnTo>
                <a:lnTo>
                  <a:pt x="3436403" y="811180"/>
                </a:lnTo>
                <a:lnTo>
                  <a:pt x="3472272" y="778106"/>
                </a:lnTo>
                <a:lnTo>
                  <a:pt x="3506537" y="743393"/>
                </a:lnTo>
                <a:lnTo>
                  <a:pt x="3539142" y="707098"/>
                </a:lnTo>
                <a:lnTo>
                  <a:pt x="3570031" y="669280"/>
                </a:lnTo>
                <a:lnTo>
                  <a:pt x="3599145" y="629996"/>
                </a:lnTo>
                <a:lnTo>
                  <a:pt x="3625716" y="587002"/>
                </a:lnTo>
                <a:lnTo>
                  <a:pt x="3646680" y="541622"/>
                </a:lnTo>
                <a:lnTo>
                  <a:pt x="3661973" y="494388"/>
                </a:lnTo>
                <a:lnTo>
                  <a:pt x="3671529" y="445828"/>
                </a:lnTo>
                <a:lnTo>
                  <a:pt x="3675284" y="396472"/>
                </a:lnTo>
                <a:lnTo>
                  <a:pt x="3673171" y="346851"/>
                </a:lnTo>
                <a:lnTo>
                  <a:pt x="3665125" y="297494"/>
                </a:lnTo>
                <a:lnTo>
                  <a:pt x="3651081" y="248930"/>
                </a:lnTo>
                <a:lnTo>
                  <a:pt x="3625993" y="189052"/>
                </a:lnTo>
                <a:lnTo>
                  <a:pt x="3600946" y="148359"/>
                </a:lnTo>
                <a:lnTo>
                  <a:pt x="3570892" y="111737"/>
                </a:lnTo>
                <a:lnTo>
                  <a:pt x="3536344" y="79598"/>
                </a:lnTo>
                <a:lnTo>
                  <a:pt x="3497813" y="52358"/>
                </a:lnTo>
                <a:lnTo>
                  <a:pt x="3455811" y="30429"/>
                </a:lnTo>
                <a:lnTo>
                  <a:pt x="3410851" y="14226"/>
                </a:lnTo>
                <a:lnTo>
                  <a:pt x="3363446" y="4162"/>
                </a:lnTo>
                <a:lnTo>
                  <a:pt x="3311614" y="0"/>
                </a:lnTo>
                <a:lnTo>
                  <a:pt x="3264914" y="2962"/>
                </a:lnTo>
                <a:lnTo>
                  <a:pt x="3219444" y="12148"/>
                </a:lnTo>
                <a:lnTo>
                  <a:pt x="3175800" y="27301"/>
                </a:lnTo>
                <a:lnTo>
                  <a:pt x="3134581" y="48170"/>
                </a:lnTo>
                <a:lnTo>
                  <a:pt x="3096387" y="74499"/>
                </a:lnTo>
                <a:lnTo>
                  <a:pt x="3061816" y="106035"/>
                </a:lnTo>
                <a:lnTo>
                  <a:pt x="3031466" y="142524"/>
                </a:lnTo>
                <a:lnTo>
                  <a:pt x="3002263" y="188463"/>
                </a:lnTo>
                <a:lnTo>
                  <a:pt x="2982002" y="232641"/>
                </a:lnTo>
                <a:lnTo>
                  <a:pt x="2967644" y="278871"/>
                </a:lnTo>
                <a:lnTo>
                  <a:pt x="2959333" y="326560"/>
                </a:lnTo>
                <a:lnTo>
                  <a:pt x="2957213" y="375115"/>
                </a:lnTo>
                <a:lnTo>
                  <a:pt x="2961427" y="423940"/>
                </a:lnTo>
                <a:lnTo>
                  <a:pt x="2970362" y="475030"/>
                </a:lnTo>
                <a:lnTo>
                  <a:pt x="2981007" y="522332"/>
                </a:lnTo>
                <a:lnTo>
                  <a:pt x="2993839" y="569046"/>
                </a:lnTo>
                <a:lnTo>
                  <a:pt x="3008833" y="615099"/>
                </a:lnTo>
                <a:lnTo>
                  <a:pt x="3025964" y="660413"/>
                </a:lnTo>
                <a:lnTo>
                  <a:pt x="3045210" y="704914"/>
                </a:lnTo>
                <a:lnTo>
                  <a:pt x="3066544" y="748527"/>
                </a:lnTo>
                <a:lnTo>
                  <a:pt x="3110647" y="833571"/>
                </a:lnTo>
                <a:lnTo>
                  <a:pt x="3267690" y="1019639"/>
                </a:lnTo>
                <a:lnTo>
                  <a:pt x="3301857" y="1057730"/>
                </a:lnTo>
                <a:lnTo>
                  <a:pt x="3338104" y="1093550"/>
                </a:lnTo>
                <a:lnTo>
                  <a:pt x="3376313" y="1127030"/>
                </a:lnTo>
                <a:lnTo>
                  <a:pt x="3416366" y="1158098"/>
                </a:lnTo>
                <a:lnTo>
                  <a:pt x="3458147" y="1186685"/>
                </a:lnTo>
                <a:lnTo>
                  <a:pt x="3501539" y="1212721"/>
                </a:lnTo>
                <a:lnTo>
                  <a:pt x="3546424" y="1236134"/>
                </a:lnTo>
                <a:lnTo>
                  <a:pt x="3592685" y="1256855"/>
                </a:lnTo>
                <a:lnTo>
                  <a:pt x="3640206" y="1274814"/>
                </a:lnTo>
                <a:lnTo>
                  <a:pt x="3688868" y="1289941"/>
                </a:lnTo>
                <a:lnTo>
                  <a:pt x="3738555" y="1302164"/>
                </a:lnTo>
                <a:lnTo>
                  <a:pt x="3831295" y="1322028"/>
                </a:lnTo>
                <a:lnTo>
                  <a:pt x="3881517" y="1331219"/>
                </a:lnTo>
                <a:lnTo>
                  <a:pt x="3932016" y="1337358"/>
                </a:lnTo>
                <a:lnTo>
                  <a:pt x="3982656" y="1340457"/>
                </a:lnTo>
                <a:lnTo>
                  <a:pt x="4033303" y="1340528"/>
                </a:lnTo>
                <a:lnTo>
                  <a:pt x="4083820" y="1337582"/>
                </a:lnTo>
                <a:lnTo>
                  <a:pt x="4134072" y="1331632"/>
                </a:lnTo>
                <a:lnTo>
                  <a:pt x="4183923" y="1322690"/>
                </a:lnTo>
                <a:lnTo>
                  <a:pt x="4233236" y="1310768"/>
                </a:lnTo>
                <a:lnTo>
                  <a:pt x="4281877" y="1295877"/>
                </a:lnTo>
                <a:lnTo>
                  <a:pt x="4329710" y="1278029"/>
                </a:lnTo>
                <a:lnTo>
                  <a:pt x="4376615" y="1257225"/>
                </a:lnTo>
                <a:lnTo>
                  <a:pt x="4422073" y="1233683"/>
                </a:lnTo>
                <a:lnTo>
                  <a:pt x="4465971" y="1207481"/>
                </a:lnTo>
                <a:lnTo>
                  <a:pt x="4508194" y="1178698"/>
                </a:lnTo>
                <a:lnTo>
                  <a:pt x="4548627" y="1147412"/>
                </a:lnTo>
                <a:lnTo>
                  <a:pt x="4587157" y="1113703"/>
                </a:lnTo>
                <a:lnTo>
                  <a:pt x="4623669" y="1077648"/>
                </a:lnTo>
                <a:lnTo>
                  <a:pt x="4664996" y="1034458"/>
                </a:lnTo>
                <a:lnTo>
                  <a:pt x="4704962" y="993113"/>
                </a:lnTo>
                <a:lnTo>
                  <a:pt x="4740605" y="956847"/>
                </a:lnTo>
                <a:lnTo>
                  <a:pt x="4768961" y="928891"/>
                </a:lnTo>
                <a:lnTo>
                  <a:pt x="4787067" y="912480"/>
                </a:lnTo>
                <a:lnTo>
                  <a:pt x="4796337" y="903665"/>
                </a:lnTo>
                <a:lnTo>
                  <a:pt x="4833909" y="863165"/>
                </a:lnTo>
                <a:lnTo>
                  <a:pt x="4860721" y="833247"/>
                </a:lnTo>
                <a:lnTo>
                  <a:pt x="4891888" y="798061"/>
                </a:lnTo>
                <a:lnTo>
                  <a:pt x="4926666" y="758492"/>
                </a:lnTo>
                <a:lnTo>
                  <a:pt x="4964307" y="715422"/>
                </a:lnTo>
                <a:lnTo>
                  <a:pt x="5004066" y="669735"/>
                </a:lnTo>
                <a:lnTo>
                  <a:pt x="5045197" y="622314"/>
                </a:lnTo>
                <a:lnTo>
                  <a:pt x="5086954" y="574044"/>
                </a:lnTo>
                <a:lnTo>
                  <a:pt x="5128591" y="525806"/>
                </a:lnTo>
                <a:lnTo>
                  <a:pt x="5169363" y="478486"/>
                </a:lnTo>
                <a:lnTo>
                  <a:pt x="5208523" y="432966"/>
                </a:lnTo>
                <a:lnTo>
                  <a:pt x="5245326" y="390129"/>
                </a:lnTo>
                <a:lnTo>
                  <a:pt x="5249622" y="385308"/>
                </a:lnTo>
                <a:lnTo>
                  <a:pt x="5300944" y="338335"/>
                </a:lnTo>
                <a:lnTo>
                  <a:pt x="5337689" y="311187"/>
                </a:lnTo>
                <a:lnTo>
                  <a:pt x="5375896" y="287493"/>
                </a:lnTo>
                <a:lnTo>
                  <a:pt x="5415366" y="267220"/>
                </a:lnTo>
                <a:lnTo>
                  <a:pt x="5455902" y="250338"/>
                </a:lnTo>
                <a:lnTo>
                  <a:pt x="5497305" y="236816"/>
                </a:lnTo>
                <a:lnTo>
                  <a:pt x="5539376" y="226622"/>
                </a:lnTo>
                <a:lnTo>
                  <a:pt x="5581918" y="219725"/>
                </a:lnTo>
                <a:lnTo>
                  <a:pt x="5624733" y="216094"/>
                </a:lnTo>
                <a:lnTo>
                  <a:pt x="5667622" y="215697"/>
                </a:lnTo>
                <a:lnTo>
                  <a:pt x="5710387" y="218504"/>
                </a:lnTo>
                <a:lnTo>
                  <a:pt x="5752831" y="224483"/>
                </a:lnTo>
                <a:lnTo>
                  <a:pt x="5794754" y="233603"/>
                </a:lnTo>
                <a:lnTo>
                  <a:pt x="5835958" y="245833"/>
                </a:lnTo>
                <a:lnTo>
                  <a:pt x="5876246" y="261141"/>
                </a:lnTo>
                <a:lnTo>
                  <a:pt x="5915419" y="279496"/>
                </a:lnTo>
                <a:lnTo>
                  <a:pt x="5953280" y="300868"/>
                </a:lnTo>
                <a:lnTo>
                  <a:pt x="5989629" y="325224"/>
                </a:lnTo>
                <a:lnTo>
                  <a:pt x="6024268" y="352533"/>
                </a:lnTo>
                <a:lnTo>
                  <a:pt x="6057000" y="382765"/>
                </a:lnTo>
                <a:lnTo>
                  <a:pt x="6087627" y="415888"/>
                </a:lnTo>
                <a:lnTo>
                  <a:pt x="6115949" y="451870"/>
                </a:lnTo>
                <a:lnTo>
                  <a:pt x="6141770" y="490681"/>
                </a:lnTo>
                <a:lnTo>
                  <a:pt x="6168113" y="532988"/>
                </a:lnTo>
                <a:lnTo>
                  <a:pt x="6195219" y="574739"/>
                </a:lnTo>
                <a:lnTo>
                  <a:pt x="6223086" y="615925"/>
                </a:lnTo>
                <a:lnTo>
                  <a:pt x="6251706" y="656537"/>
                </a:lnTo>
                <a:lnTo>
                  <a:pt x="6281068" y="696565"/>
                </a:lnTo>
                <a:lnTo>
                  <a:pt x="6311164" y="736000"/>
                </a:lnTo>
                <a:lnTo>
                  <a:pt x="6341984" y="774832"/>
                </a:lnTo>
                <a:lnTo>
                  <a:pt x="6373519" y="813053"/>
                </a:lnTo>
                <a:lnTo>
                  <a:pt x="6405757" y="850652"/>
                </a:lnTo>
                <a:lnTo>
                  <a:pt x="6438692" y="887620"/>
                </a:lnTo>
                <a:lnTo>
                  <a:pt x="6472311" y="923949"/>
                </a:lnTo>
                <a:lnTo>
                  <a:pt x="6506607" y="959628"/>
                </a:lnTo>
                <a:lnTo>
                  <a:pt x="6541569" y="994648"/>
                </a:lnTo>
                <a:lnTo>
                  <a:pt x="6577188" y="1028999"/>
                </a:lnTo>
                <a:lnTo>
                  <a:pt x="6613454" y="1062673"/>
                </a:lnTo>
                <a:lnTo>
                  <a:pt x="6650358" y="1095660"/>
                </a:lnTo>
                <a:lnTo>
                  <a:pt x="6687890" y="1127951"/>
                </a:lnTo>
                <a:lnTo>
                  <a:pt x="6726041" y="1159535"/>
                </a:lnTo>
                <a:lnTo>
                  <a:pt x="6764801" y="1190404"/>
                </a:lnTo>
                <a:lnTo>
                  <a:pt x="6804160" y="1220549"/>
                </a:lnTo>
                <a:lnTo>
                  <a:pt x="6844110" y="1249959"/>
                </a:lnTo>
                <a:lnTo>
                  <a:pt x="6884639" y="1278626"/>
                </a:lnTo>
                <a:lnTo>
                  <a:pt x="6925740" y="1306540"/>
                </a:lnTo>
                <a:lnTo>
                  <a:pt x="6967401" y="1333691"/>
                </a:lnTo>
                <a:lnTo>
                  <a:pt x="7009615" y="1360071"/>
                </a:lnTo>
                <a:lnTo>
                  <a:pt x="7052370" y="1385670"/>
                </a:lnTo>
                <a:lnTo>
                  <a:pt x="7096699" y="1410724"/>
                </a:lnTo>
                <a:lnTo>
                  <a:pt x="7141667" y="1434332"/>
                </a:lnTo>
                <a:lnTo>
                  <a:pt x="7187239" y="1456486"/>
                </a:lnTo>
                <a:lnTo>
                  <a:pt x="7233381" y="1477181"/>
                </a:lnTo>
                <a:lnTo>
                  <a:pt x="7280057" y="1496409"/>
                </a:lnTo>
                <a:lnTo>
                  <a:pt x="7327231" y="1514166"/>
                </a:lnTo>
                <a:lnTo>
                  <a:pt x="7374869" y="1530444"/>
                </a:lnTo>
                <a:lnTo>
                  <a:pt x="7422934" y="1545237"/>
                </a:lnTo>
                <a:lnTo>
                  <a:pt x="7471392" y="1558539"/>
                </a:lnTo>
                <a:lnTo>
                  <a:pt x="7520208" y="1570343"/>
                </a:lnTo>
                <a:lnTo>
                  <a:pt x="7569345" y="1580644"/>
                </a:lnTo>
                <a:lnTo>
                  <a:pt x="7618770" y="1589436"/>
                </a:lnTo>
                <a:lnTo>
                  <a:pt x="7668445" y="1596711"/>
                </a:lnTo>
                <a:lnTo>
                  <a:pt x="7718337" y="1602463"/>
                </a:lnTo>
                <a:lnTo>
                  <a:pt x="7768410" y="1606687"/>
                </a:lnTo>
                <a:lnTo>
                  <a:pt x="7818628" y="1609376"/>
                </a:lnTo>
                <a:lnTo>
                  <a:pt x="7868957" y="1610523"/>
                </a:lnTo>
                <a:lnTo>
                  <a:pt x="7919361" y="1610123"/>
                </a:lnTo>
                <a:lnTo>
                  <a:pt x="7969804" y="1608169"/>
                </a:lnTo>
                <a:lnTo>
                  <a:pt x="8020252" y="1604655"/>
                </a:lnTo>
                <a:lnTo>
                  <a:pt x="8070668" y="1599575"/>
                </a:lnTo>
                <a:lnTo>
                  <a:pt x="8121019" y="1592922"/>
                </a:lnTo>
                <a:lnTo>
                  <a:pt x="8171268" y="1584690"/>
                </a:lnTo>
                <a:lnTo>
                  <a:pt x="8231476" y="1573863"/>
                </a:lnTo>
                <a:lnTo>
                  <a:pt x="8280924" y="1565736"/>
                </a:lnTo>
                <a:lnTo>
                  <a:pt x="8330445" y="1559115"/>
                </a:lnTo>
                <a:lnTo>
                  <a:pt x="8380007" y="1553992"/>
                </a:lnTo>
                <a:lnTo>
                  <a:pt x="8429578" y="1550359"/>
                </a:lnTo>
                <a:lnTo>
                  <a:pt x="8479126" y="1548208"/>
                </a:lnTo>
                <a:lnTo>
                  <a:pt x="8528619" y="1547532"/>
                </a:lnTo>
                <a:lnTo>
                  <a:pt x="8578027" y="1548324"/>
                </a:lnTo>
                <a:lnTo>
                  <a:pt x="8627316" y="1550574"/>
                </a:lnTo>
                <a:lnTo>
                  <a:pt x="8676455" y="1554277"/>
                </a:lnTo>
                <a:lnTo>
                  <a:pt x="8725413" y="1559423"/>
                </a:lnTo>
                <a:lnTo>
                  <a:pt x="8774158" y="1566006"/>
                </a:lnTo>
                <a:lnTo>
                  <a:pt x="8822659" y="1574018"/>
                </a:lnTo>
                <a:lnTo>
                  <a:pt x="8870882" y="1583451"/>
                </a:lnTo>
                <a:lnTo>
                  <a:pt x="8918798" y="1594297"/>
                </a:lnTo>
                <a:lnTo>
                  <a:pt x="8966373" y="1606549"/>
                </a:lnTo>
                <a:lnTo>
                  <a:pt x="9013576" y="1620199"/>
                </a:lnTo>
                <a:lnTo>
                  <a:pt x="9060377" y="1635239"/>
                </a:lnTo>
                <a:lnTo>
                  <a:pt x="9106742" y="1651662"/>
                </a:lnTo>
                <a:lnTo>
                  <a:pt x="9152640" y="1669460"/>
                </a:lnTo>
                <a:lnTo>
                  <a:pt x="9198039" y="1688625"/>
                </a:lnTo>
                <a:lnTo>
                  <a:pt x="9242908" y="1709150"/>
                </a:lnTo>
                <a:lnTo>
                  <a:pt x="9287215" y="1731027"/>
                </a:lnTo>
                <a:lnTo>
                  <a:pt x="9330928" y="1754249"/>
                </a:lnTo>
                <a:lnTo>
                  <a:pt x="9374016" y="1778807"/>
                </a:lnTo>
                <a:lnTo>
                  <a:pt x="9413390" y="1802829"/>
                </a:lnTo>
              </a:path>
            </a:pathLst>
          </a:custGeom>
          <a:ln w="46836">
            <a:solidFill>
              <a:srgbClr val="67CA33"/>
            </a:solidFill>
          </a:ln>
        </p:spPr>
        <p:txBody>
          <a:bodyPr wrap="square" lIns="0" tIns="0" rIns="0" bIns="0" rtlCol="0"/>
          <a:lstStyle/>
          <a:p>
            <a:endParaRPr/>
          </a:p>
        </p:txBody>
      </p:sp>
    </p:spTree>
    <p:extLst>
      <p:ext uri="{BB962C8B-B14F-4D97-AF65-F5344CB8AC3E}">
        <p14:creationId xmlns:p14="http://schemas.microsoft.com/office/powerpoint/2010/main" val="3036403445"/>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50" r:id="rId3"/>
    <p:sldLayoutId id="2147483696" r:id="rId4"/>
    <p:sldLayoutId id="2147483649" r:id="rId5"/>
    <p:sldLayoutId id="2147483700" r:id="rId6"/>
    <p:sldLayoutId id="2147483666" r:id="rId7"/>
    <p:sldLayoutId id="2147483667" r:id="rId8"/>
    <p:sldLayoutId id="2147483651" r:id="rId9"/>
    <p:sldLayoutId id="2147483699" r:id="rId10"/>
    <p:sldLayoutId id="2147483690" r:id="rId11"/>
    <p:sldLayoutId id="2147483698" r:id="rId12"/>
    <p:sldLayoutId id="2147483697" r:id="rId13"/>
    <p:sldLayoutId id="2147483668" r:id="rId14"/>
    <p:sldLayoutId id="2147483663" r:id="rId15"/>
    <p:sldLayoutId id="2147483701" r:id="rId16"/>
    <p:sldLayoutId id="2147483670" r:id="rId17"/>
    <p:sldLayoutId id="2147483691" r:id="rId18"/>
    <p:sldLayoutId id="2147483693" r:id="rId19"/>
    <p:sldLayoutId id="2147483692" r:id="rId20"/>
    <p:sldLayoutId id="2147483669" r:id="rId21"/>
    <p:sldLayoutId id="2147483694" r:id="rId22"/>
    <p:sldLayoutId id="2147483695" r:id="rId23"/>
    <p:sldLayoutId id="2147483702" r:id="rId24"/>
    <p:sldLayoutId id="2147483664" r:id="rId25"/>
  </p:sldLayoutIdLst>
  <p:txStyles>
    <p:titleStyle>
      <a:lvl1pPr marL="0" algn="l" defTabSz="914400" rtl="0" eaLnBrk="1" latinLnBrk="0" hangingPunct="1">
        <a:lnSpc>
          <a:spcPct val="90000"/>
        </a:lnSpc>
        <a:spcBef>
          <a:spcPct val="0"/>
        </a:spcBef>
        <a:buNone/>
        <a:defRPr lang="x-none" sz="3600" b="1" kern="1200" dirty="0" smtClean="0">
          <a:solidFill>
            <a:srgbClr val="67CB33"/>
          </a:solidFill>
          <a:latin typeface="Blogger Sans" panose="02000506030000020004" pitchFamily="2" charset="-52"/>
          <a:ea typeface="+mj-ea"/>
          <a:cs typeface="+mj-cs"/>
        </a:defRPr>
      </a:lvl1pPr>
    </p:titleStyle>
    <p:bodyStyle>
      <a:lvl1pPr marL="228600" indent="-228600" algn="l" defTabSz="914400" rtl="0" eaLnBrk="1" latinLnBrk="0" hangingPunct="1">
        <a:lnSpc>
          <a:spcPct val="90000"/>
        </a:lnSpc>
        <a:spcBef>
          <a:spcPts val="1000"/>
        </a:spcBef>
        <a:buClr>
          <a:srgbClr val="67CB33"/>
        </a:buClr>
        <a:buFont typeface="Arial" panose="020B0604020202020204" pitchFamily="34" charset="0"/>
        <a:buChar char="•"/>
        <a:defRPr sz="2400" kern="1200">
          <a:solidFill>
            <a:srgbClr val="1D2339"/>
          </a:solidFill>
          <a:latin typeface="+mn-lt"/>
          <a:ea typeface="+mn-ea"/>
          <a:cs typeface="+mn-cs"/>
        </a:defRPr>
      </a:lvl1pPr>
      <a:lvl2pPr marL="685800" indent="-228600" algn="l" defTabSz="914400" rtl="0" eaLnBrk="1" latinLnBrk="0" hangingPunct="1">
        <a:lnSpc>
          <a:spcPct val="90000"/>
        </a:lnSpc>
        <a:spcBef>
          <a:spcPts val="500"/>
        </a:spcBef>
        <a:buClr>
          <a:srgbClr val="67CB33"/>
        </a:buClr>
        <a:buFont typeface="Arial" panose="020B0604020202020204" pitchFamily="34" charset="0"/>
        <a:buChar char="•"/>
        <a:defRPr sz="2000" kern="1200">
          <a:solidFill>
            <a:srgbClr val="1D2339"/>
          </a:solidFill>
          <a:latin typeface="+mn-lt"/>
          <a:ea typeface="+mn-ea"/>
          <a:cs typeface="+mn-cs"/>
        </a:defRPr>
      </a:lvl2pPr>
      <a:lvl3pPr marL="1143000" indent="-228600" algn="l" defTabSz="914400" rtl="0" eaLnBrk="1" latinLnBrk="0" hangingPunct="1">
        <a:lnSpc>
          <a:spcPct val="90000"/>
        </a:lnSpc>
        <a:spcBef>
          <a:spcPts val="500"/>
        </a:spcBef>
        <a:buClr>
          <a:srgbClr val="67CB33"/>
        </a:buClr>
        <a:buFont typeface="Arial" panose="020B0604020202020204" pitchFamily="34" charset="0"/>
        <a:buChar char="•"/>
        <a:defRPr sz="1800" kern="1200">
          <a:solidFill>
            <a:srgbClr val="1D2339"/>
          </a:solidFill>
          <a:latin typeface="+mn-lt"/>
          <a:ea typeface="+mn-ea"/>
          <a:cs typeface="+mn-cs"/>
        </a:defRPr>
      </a:lvl3pPr>
      <a:lvl4pPr marL="1600200" indent="-228600" algn="l" defTabSz="914400" rtl="0" eaLnBrk="1" latinLnBrk="0" hangingPunct="1">
        <a:lnSpc>
          <a:spcPct val="90000"/>
        </a:lnSpc>
        <a:spcBef>
          <a:spcPts val="500"/>
        </a:spcBef>
        <a:buClr>
          <a:srgbClr val="67CB33"/>
        </a:buClr>
        <a:buFont typeface="Arial" panose="020B0604020202020204" pitchFamily="34" charset="0"/>
        <a:buChar char="•"/>
        <a:defRPr sz="1600" kern="1200">
          <a:solidFill>
            <a:srgbClr val="1D2339"/>
          </a:solidFill>
          <a:latin typeface="+mn-lt"/>
          <a:ea typeface="+mn-ea"/>
          <a:cs typeface="+mn-cs"/>
        </a:defRPr>
      </a:lvl4pPr>
      <a:lvl5pPr marL="2057400" indent="-228600" algn="l" defTabSz="914400" rtl="0" eaLnBrk="1" latinLnBrk="0" hangingPunct="1">
        <a:lnSpc>
          <a:spcPct val="90000"/>
        </a:lnSpc>
        <a:spcBef>
          <a:spcPts val="500"/>
        </a:spcBef>
        <a:buClr>
          <a:srgbClr val="67CB33"/>
        </a:buClr>
        <a:buFont typeface="Arial" panose="020B0604020202020204" pitchFamily="34" charset="0"/>
        <a:buChar char="•"/>
        <a:defRPr sz="1600" kern="1200">
          <a:solidFill>
            <a:srgbClr val="1D23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1.png"/><Relationship Id="rId7" Type="http://schemas.openxmlformats.org/officeDocument/2006/relationships/diagramQuickStyle" Target="../diagrams/quickStyle2.xml"/><Relationship Id="rId2" Type="http://schemas.openxmlformats.org/officeDocument/2006/relationships/image" Target="../media/image20.png"/><Relationship Id="rId1" Type="http://schemas.openxmlformats.org/officeDocument/2006/relationships/slideLayout" Target="../slideLayouts/slideLayout1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2.emf"/><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2" Type="http://schemas.openxmlformats.org/officeDocument/2006/relationships/hyperlink" Target="mailto:katarzyna.rejniak@konin.um.gov.pl" TargetMode="Externa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 Id="rId5" Type="http://schemas.openxmlformats.org/officeDocument/2006/relationships/image" Target="../media/image22.emf"/><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1.png"/><Relationship Id="rId7" Type="http://schemas.openxmlformats.org/officeDocument/2006/relationships/diagramQuickStyle" Target="../diagrams/quickStyle1.xml"/><Relationship Id="rId2" Type="http://schemas.openxmlformats.org/officeDocument/2006/relationships/image" Target="../media/image20.png"/><Relationship Id="rId1" Type="http://schemas.openxmlformats.org/officeDocument/2006/relationships/slideLayout" Target="../slideLayouts/slideLayout1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2.emf"/><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tytuł 4">
            <a:extLst>
              <a:ext uri="{FF2B5EF4-FFF2-40B4-BE49-F238E27FC236}">
                <a16:creationId xmlns:a16="http://schemas.microsoft.com/office/drawing/2014/main" id="{96663435-DF08-4A87-B054-C7DACECC6BD1}"/>
              </a:ext>
            </a:extLst>
          </p:cNvPr>
          <p:cNvSpPr>
            <a:spLocks noGrp="1"/>
          </p:cNvSpPr>
          <p:nvPr>
            <p:ph type="subTitle" idx="1"/>
          </p:nvPr>
        </p:nvSpPr>
        <p:spPr/>
        <p:txBody>
          <a:bodyPr/>
          <a:lstStyle/>
          <a:p>
            <a:endParaRPr lang="pl-PL"/>
          </a:p>
        </p:txBody>
      </p:sp>
      <p:sp>
        <p:nvSpPr>
          <p:cNvPr id="8" name="Tytuł 7">
            <a:extLst>
              <a:ext uri="{FF2B5EF4-FFF2-40B4-BE49-F238E27FC236}">
                <a16:creationId xmlns:a16="http://schemas.microsoft.com/office/drawing/2014/main" id="{615AEF4B-9035-47A6-8FAF-3874D913D885}"/>
              </a:ext>
            </a:extLst>
          </p:cNvPr>
          <p:cNvSpPr>
            <a:spLocks noGrp="1"/>
          </p:cNvSpPr>
          <p:nvPr>
            <p:ph type="ctrTitle"/>
          </p:nvPr>
        </p:nvSpPr>
        <p:spPr/>
        <p:txBody>
          <a:bodyPr/>
          <a:lstStyle/>
          <a:p>
            <a:endParaRPr lang="pl-PL"/>
          </a:p>
        </p:txBody>
      </p:sp>
      <p:pic>
        <p:nvPicPr>
          <p:cNvPr id="9" name="Obraz 8">
            <a:extLst>
              <a:ext uri="{FF2B5EF4-FFF2-40B4-BE49-F238E27FC236}">
                <a16:creationId xmlns:a16="http://schemas.microsoft.com/office/drawing/2014/main" id="{5D41E53A-5DAE-4358-8733-8941957BB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6" y="4352"/>
            <a:ext cx="12176526" cy="6849296"/>
          </a:xfrm>
          <a:prstGeom prst="rect">
            <a:avLst/>
          </a:prstGeom>
        </p:spPr>
      </p:pic>
    </p:spTree>
    <p:extLst>
      <p:ext uri="{BB962C8B-B14F-4D97-AF65-F5344CB8AC3E}">
        <p14:creationId xmlns:p14="http://schemas.microsoft.com/office/powerpoint/2010/main" val="113150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F23A42-92ED-4C39-9DDA-32C45A3FF486}"/>
              </a:ext>
            </a:extLst>
          </p:cNvPr>
          <p:cNvSpPr>
            <a:spLocks noGrp="1"/>
          </p:cNvSpPr>
          <p:nvPr>
            <p:ph type="ctrTitle"/>
          </p:nvPr>
        </p:nvSpPr>
        <p:spPr>
          <a:xfrm>
            <a:off x="266304" y="1373639"/>
            <a:ext cx="6967805" cy="3885165"/>
          </a:xfrm>
        </p:spPr>
        <p:txBody>
          <a:bodyPr/>
          <a:lstStyle/>
          <a:p>
            <a:pPr>
              <a:lnSpc>
                <a:spcPct val="100000"/>
              </a:lnSpc>
            </a:pPr>
            <a:r>
              <a:rPr lang="pl-PL" sz="8000" dirty="0">
                <a:solidFill>
                  <a:schemeClr val="tx2"/>
                </a:solidFill>
              </a:rPr>
              <a:t>7. </a:t>
            </a:r>
            <a:r>
              <a:rPr lang="en-US" sz="3200" dirty="0">
                <a:solidFill>
                  <a:schemeClr val="tx2"/>
                </a:solidFill>
              </a:rPr>
              <a:t>Senior policy</a:t>
            </a:r>
            <a:br>
              <a:rPr lang="en-US" sz="3200" dirty="0">
                <a:solidFill>
                  <a:schemeClr val="tx2"/>
                </a:solidFill>
              </a:rPr>
            </a:br>
            <a:r>
              <a:rPr lang="en-US" sz="3200" b="0" dirty="0">
                <a:solidFill>
                  <a:schemeClr val="tx2"/>
                </a:solidFill>
              </a:rPr>
              <a:t>A document will be created that will present the current situation of seniors in the City of Konin (their needs and barriers) and will define the actions </a:t>
            </a:r>
            <a:r>
              <a:rPr lang="pl-PL" sz="3200" b="0" dirty="0">
                <a:solidFill>
                  <a:schemeClr val="tx2"/>
                </a:solidFill>
              </a:rPr>
              <a:t/>
            </a:r>
            <a:br>
              <a:rPr lang="pl-PL" sz="3200" b="0" dirty="0">
                <a:solidFill>
                  <a:schemeClr val="tx2"/>
                </a:solidFill>
              </a:rPr>
            </a:br>
            <a:r>
              <a:rPr lang="en-US" sz="3200" b="0" dirty="0">
                <a:solidFill>
                  <a:schemeClr val="tx2"/>
                </a:solidFill>
              </a:rPr>
              <a:t>that the City of Konin should take to support seniors.</a:t>
            </a:r>
            <a:endParaRPr lang="pl-PL" sz="3200" b="0" dirty="0">
              <a:solidFill>
                <a:schemeClr val="tx2"/>
              </a:solidFill>
            </a:endParaRPr>
          </a:p>
        </p:txBody>
      </p:sp>
      <p:sp>
        <p:nvSpPr>
          <p:cNvPr id="6" name="pole tekstowe 5">
            <a:extLst>
              <a:ext uri="{FF2B5EF4-FFF2-40B4-BE49-F238E27FC236}">
                <a16:creationId xmlns:a16="http://schemas.microsoft.com/office/drawing/2014/main" id="{3D3C432A-DD7B-48AB-9C5C-655FE9910299}"/>
              </a:ext>
            </a:extLst>
          </p:cNvPr>
          <p:cNvSpPr txBox="1"/>
          <p:nvPr/>
        </p:nvSpPr>
        <p:spPr>
          <a:xfrm>
            <a:off x="117446" y="-1"/>
            <a:ext cx="4932726" cy="1073792"/>
          </a:xfrm>
          <a:prstGeom prst="rect">
            <a:avLst/>
          </a:prstGeom>
          <a:solidFill>
            <a:schemeClr val="bg1"/>
          </a:solidFill>
        </p:spPr>
        <p:txBody>
          <a:bodyPr wrap="square" rtlCol="0">
            <a:spAutoFit/>
          </a:bodyPr>
          <a:lstStyle/>
          <a:p>
            <a:endParaRPr lang="pl-PL" dirty="0"/>
          </a:p>
        </p:txBody>
      </p:sp>
      <p:pic>
        <p:nvPicPr>
          <p:cNvPr id="7" name="Obraz 6">
            <a:extLst>
              <a:ext uri="{FF2B5EF4-FFF2-40B4-BE49-F238E27FC236}">
                <a16:creationId xmlns:a16="http://schemas.microsoft.com/office/drawing/2014/main" id="{1CC4AFDE-7B47-45C2-BA12-CD112E39487E}"/>
              </a:ext>
            </a:extLst>
          </p:cNvPr>
          <p:cNvPicPr>
            <a:picLocks noChangeAspect="1"/>
          </p:cNvPicPr>
          <p:nvPr/>
        </p:nvPicPr>
        <p:blipFill>
          <a:blip r:embed="rId2"/>
          <a:stretch>
            <a:fillRect/>
          </a:stretch>
        </p:blipFill>
        <p:spPr>
          <a:xfrm>
            <a:off x="460260" y="176168"/>
            <a:ext cx="646809" cy="723549"/>
          </a:xfrm>
          <a:prstGeom prst="rect">
            <a:avLst/>
          </a:prstGeom>
        </p:spPr>
      </p:pic>
      <p:pic>
        <p:nvPicPr>
          <p:cNvPr id="8" name="Obraz 7">
            <a:extLst>
              <a:ext uri="{FF2B5EF4-FFF2-40B4-BE49-F238E27FC236}">
                <a16:creationId xmlns:a16="http://schemas.microsoft.com/office/drawing/2014/main" id="{E489516C-C9EB-48B1-B3D8-4D0D5CE4B311}"/>
              </a:ext>
            </a:extLst>
          </p:cNvPr>
          <p:cNvPicPr>
            <a:picLocks noChangeAspect="1"/>
          </p:cNvPicPr>
          <p:nvPr/>
        </p:nvPicPr>
        <p:blipFill>
          <a:blip r:embed="rId3"/>
          <a:stretch>
            <a:fillRect/>
          </a:stretch>
        </p:blipFill>
        <p:spPr>
          <a:xfrm>
            <a:off x="2502222" y="299847"/>
            <a:ext cx="1885714" cy="476190"/>
          </a:xfrm>
          <a:prstGeom prst="rect">
            <a:avLst/>
          </a:prstGeom>
        </p:spPr>
      </p:pic>
      <p:pic>
        <p:nvPicPr>
          <p:cNvPr id="9" name="Symbol zastępczy obrazu 8">
            <a:extLst>
              <a:ext uri="{FF2B5EF4-FFF2-40B4-BE49-F238E27FC236}">
                <a16:creationId xmlns:a16="http://schemas.microsoft.com/office/drawing/2014/main" id="{68DA154D-7F1E-4FE8-98C2-DFDB202F8CB1}"/>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1181" r="11181"/>
          <a:stretch>
            <a:fillRect/>
          </a:stretch>
        </p:blipFill>
        <p:spPr/>
      </p:pic>
    </p:spTree>
    <p:extLst>
      <p:ext uri="{BB962C8B-B14F-4D97-AF65-F5344CB8AC3E}">
        <p14:creationId xmlns:p14="http://schemas.microsoft.com/office/powerpoint/2010/main" val="14711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F23A42-92ED-4C39-9DDA-32C45A3FF486}"/>
              </a:ext>
            </a:extLst>
          </p:cNvPr>
          <p:cNvSpPr>
            <a:spLocks noGrp="1"/>
          </p:cNvSpPr>
          <p:nvPr>
            <p:ph type="ctrTitle"/>
          </p:nvPr>
        </p:nvSpPr>
        <p:spPr>
          <a:xfrm>
            <a:off x="308249" y="776037"/>
            <a:ext cx="6967805" cy="3885165"/>
          </a:xfrm>
        </p:spPr>
        <p:txBody>
          <a:bodyPr/>
          <a:lstStyle/>
          <a:p>
            <a:pPr>
              <a:lnSpc>
                <a:spcPct val="100000"/>
              </a:lnSpc>
            </a:pPr>
            <a:r>
              <a:rPr lang="pl-PL" sz="8000" dirty="0">
                <a:solidFill>
                  <a:schemeClr val="tx2"/>
                </a:solidFill>
              </a:rPr>
              <a:t>8. </a:t>
            </a:r>
            <a:r>
              <a:rPr lang="en-US" sz="3200" dirty="0">
                <a:solidFill>
                  <a:schemeClr val="tx2"/>
                </a:solidFill>
              </a:rPr>
              <a:t>Ecological buildings</a:t>
            </a:r>
            <a:br>
              <a:rPr lang="en-US" sz="3200" dirty="0">
                <a:solidFill>
                  <a:schemeClr val="tx2"/>
                </a:solidFill>
              </a:rPr>
            </a:br>
            <a:r>
              <a:rPr lang="en-US" sz="3200" b="0" dirty="0">
                <a:solidFill>
                  <a:schemeClr val="tx2"/>
                </a:solidFill>
              </a:rPr>
              <a:t>Residents will breathe fresh air as we </a:t>
            </a:r>
            <a:r>
              <a:rPr lang="pl-PL" sz="3200" b="0" dirty="0">
                <a:solidFill>
                  <a:schemeClr val="tx2"/>
                </a:solidFill>
              </a:rPr>
              <a:t/>
            </a:r>
            <a:br>
              <a:rPr lang="pl-PL" sz="3200" b="0" dirty="0">
                <a:solidFill>
                  <a:schemeClr val="tx2"/>
                </a:solidFill>
              </a:rPr>
            </a:br>
            <a:r>
              <a:rPr lang="en-US" sz="3200" b="0" dirty="0">
                <a:solidFill>
                  <a:schemeClr val="tx2"/>
                </a:solidFill>
              </a:rPr>
              <a:t>are starting the process of comprehensive energy modernization </a:t>
            </a:r>
            <a:r>
              <a:rPr lang="pl-PL" sz="3200" b="0" dirty="0">
                <a:solidFill>
                  <a:schemeClr val="tx2"/>
                </a:solidFill>
              </a:rPr>
              <a:t/>
            </a:r>
            <a:br>
              <a:rPr lang="pl-PL" sz="3200" b="0" dirty="0">
                <a:solidFill>
                  <a:schemeClr val="tx2"/>
                </a:solidFill>
              </a:rPr>
            </a:br>
            <a:r>
              <a:rPr lang="en-US" sz="3200" b="0" dirty="0">
                <a:solidFill>
                  <a:schemeClr val="tx2"/>
                </a:solidFill>
              </a:rPr>
              <a:t>of municipal buildings.</a:t>
            </a:r>
            <a:endParaRPr lang="pl-PL" sz="3200" b="0" dirty="0">
              <a:solidFill>
                <a:schemeClr val="tx2"/>
              </a:solidFill>
            </a:endParaRPr>
          </a:p>
        </p:txBody>
      </p:sp>
      <p:sp>
        <p:nvSpPr>
          <p:cNvPr id="6" name="pole tekstowe 5">
            <a:extLst>
              <a:ext uri="{FF2B5EF4-FFF2-40B4-BE49-F238E27FC236}">
                <a16:creationId xmlns:a16="http://schemas.microsoft.com/office/drawing/2014/main" id="{3D3C432A-DD7B-48AB-9C5C-655FE9910299}"/>
              </a:ext>
            </a:extLst>
          </p:cNvPr>
          <p:cNvSpPr txBox="1"/>
          <p:nvPr/>
        </p:nvSpPr>
        <p:spPr>
          <a:xfrm>
            <a:off x="117446" y="-8390"/>
            <a:ext cx="4932726" cy="1073792"/>
          </a:xfrm>
          <a:prstGeom prst="rect">
            <a:avLst/>
          </a:prstGeom>
          <a:solidFill>
            <a:schemeClr val="bg1"/>
          </a:solidFill>
        </p:spPr>
        <p:txBody>
          <a:bodyPr wrap="square" rtlCol="0">
            <a:spAutoFit/>
          </a:bodyPr>
          <a:lstStyle/>
          <a:p>
            <a:endParaRPr lang="pl-PL" dirty="0"/>
          </a:p>
        </p:txBody>
      </p:sp>
      <p:pic>
        <p:nvPicPr>
          <p:cNvPr id="7" name="Obraz 6">
            <a:extLst>
              <a:ext uri="{FF2B5EF4-FFF2-40B4-BE49-F238E27FC236}">
                <a16:creationId xmlns:a16="http://schemas.microsoft.com/office/drawing/2014/main" id="{1CC4AFDE-7B47-45C2-BA12-CD112E39487E}"/>
              </a:ext>
            </a:extLst>
          </p:cNvPr>
          <p:cNvPicPr>
            <a:picLocks noChangeAspect="1"/>
          </p:cNvPicPr>
          <p:nvPr/>
        </p:nvPicPr>
        <p:blipFill>
          <a:blip r:embed="rId2"/>
          <a:stretch>
            <a:fillRect/>
          </a:stretch>
        </p:blipFill>
        <p:spPr>
          <a:xfrm>
            <a:off x="460260" y="176168"/>
            <a:ext cx="646809" cy="723549"/>
          </a:xfrm>
          <a:prstGeom prst="rect">
            <a:avLst/>
          </a:prstGeom>
        </p:spPr>
      </p:pic>
      <p:pic>
        <p:nvPicPr>
          <p:cNvPr id="8" name="Obraz 7">
            <a:extLst>
              <a:ext uri="{FF2B5EF4-FFF2-40B4-BE49-F238E27FC236}">
                <a16:creationId xmlns:a16="http://schemas.microsoft.com/office/drawing/2014/main" id="{E489516C-C9EB-48B1-B3D8-4D0D5CE4B311}"/>
              </a:ext>
            </a:extLst>
          </p:cNvPr>
          <p:cNvPicPr>
            <a:picLocks noChangeAspect="1"/>
          </p:cNvPicPr>
          <p:nvPr/>
        </p:nvPicPr>
        <p:blipFill>
          <a:blip r:embed="rId3"/>
          <a:stretch>
            <a:fillRect/>
          </a:stretch>
        </p:blipFill>
        <p:spPr>
          <a:xfrm>
            <a:off x="2502222" y="299847"/>
            <a:ext cx="1885714" cy="476190"/>
          </a:xfrm>
          <a:prstGeom prst="rect">
            <a:avLst/>
          </a:prstGeom>
        </p:spPr>
      </p:pic>
      <p:pic>
        <p:nvPicPr>
          <p:cNvPr id="9" name="Symbol zastępczy obrazu 8">
            <a:extLst>
              <a:ext uri="{FF2B5EF4-FFF2-40B4-BE49-F238E27FC236}">
                <a16:creationId xmlns:a16="http://schemas.microsoft.com/office/drawing/2014/main" id="{AFC352F8-DF2D-41D7-B03D-D5791B319023}"/>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5456" r="25456"/>
          <a:stretch>
            <a:fillRect/>
          </a:stretch>
        </p:blipFill>
        <p:spPr/>
      </p:pic>
    </p:spTree>
    <p:extLst>
      <p:ext uri="{BB962C8B-B14F-4D97-AF65-F5344CB8AC3E}">
        <p14:creationId xmlns:p14="http://schemas.microsoft.com/office/powerpoint/2010/main" val="367580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F23A42-92ED-4C39-9DDA-32C45A3FF486}"/>
              </a:ext>
            </a:extLst>
          </p:cNvPr>
          <p:cNvSpPr>
            <a:spLocks noGrp="1"/>
          </p:cNvSpPr>
          <p:nvPr>
            <p:ph type="ctrTitle"/>
          </p:nvPr>
        </p:nvSpPr>
        <p:spPr>
          <a:xfrm>
            <a:off x="241137" y="1073791"/>
            <a:ext cx="7023729" cy="3885165"/>
          </a:xfrm>
        </p:spPr>
        <p:txBody>
          <a:bodyPr/>
          <a:lstStyle/>
          <a:p>
            <a:pPr>
              <a:lnSpc>
                <a:spcPct val="100000"/>
              </a:lnSpc>
            </a:pPr>
            <a:r>
              <a:rPr lang="pl-PL" sz="8000" dirty="0">
                <a:solidFill>
                  <a:schemeClr val="tx2"/>
                </a:solidFill>
              </a:rPr>
              <a:t>9. </a:t>
            </a:r>
            <a:r>
              <a:rPr lang="en-US" sz="3200" dirty="0">
                <a:solidFill>
                  <a:schemeClr val="tx2"/>
                </a:solidFill>
              </a:rPr>
              <a:t>Footbridge and bicycle path</a:t>
            </a:r>
            <a:br>
              <a:rPr lang="en-US" sz="3200" dirty="0">
                <a:solidFill>
                  <a:schemeClr val="tx2"/>
                </a:solidFill>
              </a:rPr>
            </a:br>
            <a:r>
              <a:rPr lang="en-US" sz="3200" b="0" dirty="0">
                <a:solidFill>
                  <a:schemeClr val="tx2"/>
                </a:solidFill>
              </a:rPr>
              <a:t>The residents will actively use the footbridge over the </a:t>
            </a:r>
            <a:r>
              <a:rPr lang="en-US" sz="3200" b="0" dirty="0" err="1">
                <a:solidFill>
                  <a:schemeClr val="tx2"/>
                </a:solidFill>
              </a:rPr>
              <a:t>Ulga</a:t>
            </a:r>
            <a:r>
              <a:rPr lang="en-US" sz="3200" b="0" dirty="0">
                <a:solidFill>
                  <a:schemeClr val="tx2"/>
                </a:solidFill>
              </a:rPr>
              <a:t> canal along </a:t>
            </a:r>
            <a:r>
              <a:rPr lang="pl-PL" sz="3200" b="0" dirty="0">
                <a:solidFill>
                  <a:schemeClr val="tx2"/>
                </a:solidFill>
              </a:rPr>
              <a:t/>
            </a:r>
            <a:br>
              <a:rPr lang="pl-PL" sz="3200" b="0" dirty="0">
                <a:solidFill>
                  <a:schemeClr val="tx2"/>
                </a:solidFill>
              </a:rPr>
            </a:br>
            <a:r>
              <a:rPr lang="en-US" sz="3200" b="0" dirty="0">
                <a:solidFill>
                  <a:schemeClr val="tx2"/>
                </a:solidFill>
              </a:rPr>
              <a:t>with the pedestrian and bicycle path connecting the new part of Konin with the Old Town.</a:t>
            </a:r>
            <a:endParaRPr lang="pl-PL" sz="3200" b="0" dirty="0">
              <a:solidFill>
                <a:schemeClr val="tx2"/>
              </a:solidFill>
            </a:endParaRPr>
          </a:p>
        </p:txBody>
      </p:sp>
      <p:sp>
        <p:nvSpPr>
          <p:cNvPr id="6" name="pole tekstowe 5">
            <a:extLst>
              <a:ext uri="{FF2B5EF4-FFF2-40B4-BE49-F238E27FC236}">
                <a16:creationId xmlns:a16="http://schemas.microsoft.com/office/drawing/2014/main" id="{3D3C432A-DD7B-48AB-9C5C-655FE9910299}"/>
              </a:ext>
            </a:extLst>
          </p:cNvPr>
          <p:cNvSpPr txBox="1"/>
          <p:nvPr/>
        </p:nvSpPr>
        <p:spPr>
          <a:xfrm>
            <a:off x="117446" y="-1"/>
            <a:ext cx="4932726" cy="1073792"/>
          </a:xfrm>
          <a:prstGeom prst="rect">
            <a:avLst/>
          </a:prstGeom>
          <a:solidFill>
            <a:schemeClr val="bg1"/>
          </a:solidFill>
        </p:spPr>
        <p:txBody>
          <a:bodyPr wrap="square" rtlCol="0">
            <a:spAutoFit/>
          </a:bodyPr>
          <a:lstStyle/>
          <a:p>
            <a:endParaRPr lang="pl-PL" dirty="0"/>
          </a:p>
        </p:txBody>
      </p:sp>
      <p:pic>
        <p:nvPicPr>
          <p:cNvPr id="7" name="Obraz 6">
            <a:extLst>
              <a:ext uri="{FF2B5EF4-FFF2-40B4-BE49-F238E27FC236}">
                <a16:creationId xmlns:a16="http://schemas.microsoft.com/office/drawing/2014/main" id="{1CC4AFDE-7B47-45C2-BA12-CD112E39487E}"/>
              </a:ext>
            </a:extLst>
          </p:cNvPr>
          <p:cNvPicPr>
            <a:picLocks noChangeAspect="1"/>
          </p:cNvPicPr>
          <p:nvPr/>
        </p:nvPicPr>
        <p:blipFill>
          <a:blip r:embed="rId2"/>
          <a:stretch>
            <a:fillRect/>
          </a:stretch>
        </p:blipFill>
        <p:spPr>
          <a:xfrm>
            <a:off x="460260" y="176168"/>
            <a:ext cx="646809" cy="723549"/>
          </a:xfrm>
          <a:prstGeom prst="rect">
            <a:avLst/>
          </a:prstGeom>
        </p:spPr>
      </p:pic>
      <p:pic>
        <p:nvPicPr>
          <p:cNvPr id="8" name="Obraz 7">
            <a:extLst>
              <a:ext uri="{FF2B5EF4-FFF2-40B4-BE49-F238E27FC236}">
                <a16:creationId xmlns:a16="http://schemas.microsoft.com/office/drawing/2014/main" id="{E489516C-C9EB-48B1-B3D8-4D0D5CE4B311}"/>
              </a:ext>
            </a:extLst>
          </p:cNvPr>
          <p:cNvPicPr>
            <a:picLocks noChangeAspect="1"/>
          </p:cNvPicPr>
          <p:nvPr/>
        </p:nvPicPr>
        <p:blipFill>
          <a:blip r:embed="rId3"/>
          <a:stretch>
            <a:fillRect/>
          </a:stretch>
        </p:blipFill>
        <p:spPr>
          <a:xfrm>
            <a:off x="2502222" y="299847"/>
            <a:ext cx="1885714" cy="476190"/>
          </a:xfrm>
          <a:prstGeom prst="rect">
            <a:avLst/>
          </a:prstGeom>
        </p:spPr>
      </p:pic>
      <p:pic>
        <p:nvPicPr>
          <p:cNvPr id="9" name="Symbol zastępczy obrazu 8">
            <a:extLst>
              <a:ext uri="{FF2B5EF4-FFF2-40B4-BE49-F238E27FC236}">
                <a16:creationId xmlns:a16="http://schemas.microsoft.com/office/drawing/2014/main" id="{EB4D5458-7FA7-4B77-B97D-B680DB814DC2}"/>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0852" r="20852"/>
          <a:stretch>
            <a:fillRect/>
          </a:stretch>
        </p:blipFill>
        <p:spPr/>
      </p:pic>
    </p:spTree>
    <p:extLst>
      <p:ext uri="{BB962C8B-B14F-4D97-AF65-F5344CB8AC3E}">
        <p14:creationId xmlns:p14="http://schemas.microsoft.com/office/powerpoint/2010/main" val="390798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3D3C432A-DD7B-48AB-9C5C-655FE9910299}"/>
              </a:ext>
            </a:extLst>
          </p:cNvPr>
          <p:cNvSpPr txBox="1"/>
          <p:nvPr/>
        </p:nvSpPr>
        <p:spPr>
          <a:xfrm>
            <a:off x="117446" y="-1"/>
            <a:ext cx="4874004" cy="1107347"/>
          </a:xfrm>
          <a:prstGeom prst="rect">
            <a:avLst/>
          </a:prstGeom>
          <a:solidFill>
            <a:schemeClr val="bg1"/>
          </a:solidFill>
        </p:spPr>
        <p:txBody>
          <a:bodyPr wrap="square" rtlCol="0">
            <a:spAutoFit/>
          </a:bodyPr>
          <a:lstStyle/>
          <a:p>
            <a:endParaRPr lang="pl-PL" dirty="0"/>
          </a:p>
        </p:txBody>
      </p:sp>
      <p:pic>
        <p:nvPicPr>
          <p:cNvPr id="7" name="Obraz 6">
            <a:extLst>
              <a:ext uri="{FF2B5EF4-FFF2-40B4-BE49-F238E27FC236}">
                <a16:creationId xmlns:a16="http://schemas.microsoft.com/office/drawing/2014/main" id="{1CC4AFDE-7B47-45C2-BA12-CD112E39487E}"/>
              </a:ext>
            </a:extLst>
          </p:cNvPr>
          <p:cNvPicPr>
            <a:picLocks noChangeAspect="1"/>
          </p:cNvPicPr>
          <p:nvPr/>
        </p:nvPicPr>
        <p:blipFill>
          <a:blip r:embed="rId2"/>
          <a:stretch>
            <a:fillRect/>
          </a:stretch>
        </p:blipFill>
        <p:spPr>
          <a:xfrm>
            <a:off x="772082" y="263604"/>
            <a:ext cx="646809" cy="723549"/>
          </a:xfrm>
          <a:prstGeom prst="rect">
            <a:avLst/>
          </a:prstGeom>
        </p:spPr>
      </p:pic>
      <p:pic>
        <p:nvPicPr>
          <p:cNvPr id="8" name="Obraz 7">
            <a:extLst>
              <a:ext uri="{FF2B5EF4-FFF2-40B4-BE49-F238E27FC236}">
                <a16:creationId xmlns:a16="http://schemas.microsoft.com/office/drawing/2014/main" id="{E489516C-C9EB-48B1-B3D8-4D0D5CE4B311}"/>
              </a:ext>
            </a:extLst>
          </p:cNvPr>
          <p:cNvPicPr>
            <a:picLocks noChangeAspect="1"/>
          </p:cNvPicPr>
          <p:nvPr/>
        </p:nvPicPr>
        <p:blipFill>
          <a:blip r:embed="rId3"/>
          <a:stretch>
            <a:fillRect/>
          </a:stretch>
        </p:blipFill>
        <p:spPr>
          <a:xfrm>
            <a:off x="2720336" y="404062"/>
            <a:ext cx="1885714" cy="476190"/>
          </a:xfrm>
          <a:prstGeom prst="rect">
            <a:avLst/>
          </a:prstGeom>
        </p:spPr>
      </p:pic>
      <p:pic>
        <p:nvPicPr>
          <p:cNvPr id="12" name="Obraz 11">
            <a:extLst>
              <a:ext uri="{FF2B5EF4-FFF2-40B4-BE49-F238E27FC236}">
                <a16:creationId xmlns:a16="http://schemas.microsoft.com/office/drawing/2014/main" id="{82AB07A0-16BD-4682-BF29-8B5BF4EB692E}"/>
              </a:ext>
            </a:extLst>
          </p:cNvPr>
          <p:cNvPicPr>
            <a:picLocks noChangeAspect="1"/>
          </p:cNvPicPr>
          <p:nvPr/>
        </p:nvPicPr>
        <p:blipFill>
          <a:blip r:embed="rId4"/>
          <a:stretch>
            <a:fillRect/>
          </a:stretch>
        </p:blipFill>
        <p:spPr>
          <a:xfrm>
            <a:off x="5205105" y="-1"/>
            <a:ext cx="5331467" cy="1332078"/>
          </a:xfrm>
          <a:prstGeom prst="rect">
            <a:avLst/>
          </a:prstGeom>
        </p:spPr>
      </p:pic>
      <p:graphicFrame>
        <p:nvGraphicFramePr>
          <p:cNvPr id="10" name="Diagram 9">
            <a:extLst>
              <a:ext uri="{FF2B5EF4-FFF2-40B4-BE49-F238E27FC236}">
                <a16:creationId xmlns:a16="http://schemas.microsoft.com/office/drawing/2014/main" id="{B874A4DD-FA12-4A74-BEE3-80637CA54358}"/>
              </a:ext>
            </a:extLst>
          </p:cNvPr>
          <p:cNvGraphicFramePr/>
          <p:nvPr>
            <p:extLst>
              <p:ext uri="{D42A27DB-BD31-4B8C-83A1-F6EECF244321}">
                <p14:modId xmlns:p14="http://schemas.microsoft.com/office/powerpoint/2010/main" val="2708931201"/>
              </p:ext>
            </p:extLst>
          </p:nvPr>
        </p:nvGraphicFramePr>
        <p:xfrm>
          <a:off x="578840" y="1250758"/>
          <a:ext cx="10972799"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807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3D6210EB-C354-42BC-88F0-CBBB6CB835ED}"/>
              </a:ext>
            </a:extLst>
          </p:cNvPr>
          <p:cNvSpPr>
            <a:spLocks noGrp="1"/>
          </p:cNvSpPr>
          <p:nvPr>
            <p:ph type="ctrTitle"/>
          </p:nvPr>
        </p:nvSpPr>
        <p:spPr>
          <a:xfrm>
            <a:off x="286752" y="1526004"/>
            <a:ext cx="7444084" cy="594360"/>
          </a:xfrm>
        </p:spPr>
        <p:txBody>
          <a:bodyPr/>
          <a:lstStyle/>
          <a:p>
            <a:r>
              <a:rPr lang="pl-PL" sz="5400" dirty="0" err="1"/>
              <a:t>Thank</a:t>
            </a:r>
            <a:r>
              <a:rPr lang="pl-PL" sz="5400" dirty="0"/>
              <a:t> </a:t>
            </a:r>
            <a:r>
              <a:rPr lang="pl-PL" sz="5400" dirty="0" err="1"/>
              <a:t>you</a:t>
            </a:r>
            <a:r>
              <a:rPr lang="pl-PL" sz="5400" dirty="0"/>
              <a:t> for </a:t>
            </a:r>
            <a:r>
              <a:rPr lang="pl-PL" sz="5400" dirty="0" err="1"/>
              <a:t>attention</a:t>
            </a:r>
            <a:endParaRPr lang="pl-PL" sz="5400" dirty="0"/>
          </a:p>
        </p:txBody>
      </p:sp>
      <p:sp>
        <p:nvSpPr>
          <p:cNvPr id="6" name="Podtytuł 5">
            <a:extLst>
              <a:ext uri="{FF2B5EF4-FFF2-40B4-BE49-F238E27FC236}">
                <a16:creationId xmlns:a16="http://schemas.microsoft.com/office/drawing/2014/main" id="{AD066283-83F1-4236-8875-198F0B96D117}"/>
              </a:ext>
            </a:extLst>
          </p:cNvPr>
          <p:cNvSpPr>
            <a:spLocks noGrp="1"/>
          </p:cNvSpPr>
          <p:nvPr>
            <p:ph idx="1"/>
          </p:nvPr>
        </p:nvSpPr>
        <p:spPr>
          <a:xfrm>
            <a:off x="453009" y="2526939"/>
            <a:ext cx="6014903" cy="2811854"/>
          </a:xfrm>
        </p:spPr>
        <p:txBody>
          <a:bodyPr>
            <a:normAutofit/>
          </a:bodyPr>
          <a:lstStyle/>
          <a:p>
            <a:pPr marL="0" indent="0">
              <a:buNone/>
            </a:pPr>
            <a:r>
              <a:rPr lang="pl-PL" b="0" dirty="0"/>
              <a:t>Katarzyna Rejniak - Project manager</a:t>
            </a:r>
          </a:p>
          <a:p>
            <a:pPr marL="0" indent="0">
              <a:buNone/>
            </a:pPr>
            <a:r>
              <a:rPr lang="pl-PL" b="0" dirty="0"/>
              <a:t>Wydział Rozwoju i Inwestycji </a:t>
            </a:r>
          </a:p>
          <a:p>
            <a:pPr marL="0" indent="0">
              <a:buNone/>
            </a:pPr>
            <a:r>
              <a:rPr lang="pl-PL" b="0" dirty="0"/>
              <a:t>Tel. 63 240-11-51</a:t>
            </a:r>
          </a:p>
          <a:p>
            <a:pPr marL="0" indent="0">
              <a:buNone/>
            </a:pPr>
            <a:r>
              <a:rPr lang="pl-PL" b="0" dirty="0">
                <a:hlinkClick r:id="rId2"/>
              </a:rPr>
              <a:t>katarzyna.rejniak@konin.um.gov.pl</a:t>
            </a:r>
            <a:r>
              <a:rPr lang="pl-PL" b="0" dirty="0"/>
              <a:t>  </a:t>
            </a:r>
          </a:p>
          <a:p>
            <a:pPr marL="0" indent="0">
              <a:buNone/>
            </a:pPr>
            <a:r>
              <a:rPr lang="pl-PL" dirty="0"/>
              <a:t> </a:t>
            </a:r>
          </a:p>
        </p:txBody>
      </p:sp>
      <p:sp>
        <p:nvSpPr>
          <p:cNvPr id="4" name="Tytuł 4">
            <a:extLst>
              <a:ext uri="{FF2B5EF4-FFF2-40B4-BE49-F238E27FC236}">
                <a16:creationId xmlns:a16="http://schemas.microsoft.com/office/drawing/2014/main" id="{84DE5168-1488-41FD-8884-DBE929A28868}"/>
              </a:ext>
            </a:extLst>
          </p:cNvPr>
          <p:cNvSpPr txBox="1">
            <a:spLocks/>
          </p:cNvSpPr>
          <p:nvPr/>
        </p:nvSpPr>
        <p:spPr>
          <a:xfrm>
            <a:off x="453008" y="4447254"/>
            <a:ext cx="6897327" cy="594360"/>
          </a:xfrm>
          <a:prstGeom prst="rect">
            <a:avLst/>
          </a:prstGeom>
        </p:spPr>
        <p:txBody>
          <a:bodyPr vert="horz" lIns="91440" tIns="45720" rIns="91440" bIns="45720" rtlCol="0" anchor="b">
            <a:noAutofit/>
          </a:bodyPr>
          <a:lstStyle>
            <a:lvl1pPr marL="0" algn="l" defTabSz="914400" rtl="0" eaLnBrk="1" latinLnBrk="0" hangingPunct="1">
              <a:lnSpc>
                <a:spcPct val="90000"/>
              </a:lnSpc>
              <a:spcBef>
                <a:spcPct val="0"/>
              </a:spcBef>
              <a:buNone/>
              <a:defRPr lang="x-none" sz="3600" b="1" kern="1200">
                <a:solidFill>
                  <a:srgbClr val="67CB33"/>
                </a:solidFill>
                <a:latin typeface="Blogger Sans" panose="02000506030000020004" pitchFamily="2" charset="-52"/>
                <a:ea typeface="+mj-ea"/>
                <a:cs typeface="+mj-cs"/>
              </a:defRPr>
            </a:lvl1pPr>
          </a:lstStyle>
          <a:p>
            <a:r>
              <a:rPr lang="en-US" sz="1600" b="0" dirty="0"/>
              <a:t>The press conference on 3 December 2021 has been financed</a:t>
            </a:r>
          </a:p>
          <a:p>
            <a:r>
              <a:rPr lang="en-US" sz="1600" b="0" dirty="0"/>
              <a:t>from the Norwegian Financial Mechanism 2014-2021 and the State Budget</a:t>
            </a:r>
            <a:endParaRPr lang="pl-PL" sz="1600" b="0" dirty="0"/>
          </a:p>
        </p:txBody>
      </p:sp>
    </p:spTree>
    <p:extLst>
      <p:ext uri="{BB962C8B-B14F-4D97-AF65-F5344CB8AC3E}">
        <p14:creationId xmlns:p14="http://schemas.microsoft.com/office/powerpoint/2010/main" val="2152517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tytuł 4">
            <a:extLst>
              <a:ext uri="{FF2B5EF4-FFF2-40B4-BE49-F238E27FC236}">
                <a16:creationId xmlns:a16="http://schemas.microsoft.com/office/drawing/2014/main" id="{96663435-DF08-4A87-B054-C7DACECC6BD1}"/>
              </a:ext>
            </a:extLst>
          </p:cNvPr>
          <p:cNvSpPr>
            <a:spLocks noGrp="1"/>
          </p:cNvSpPr>
          <p:nvPr>
            <p:ph type="subTitle" idx="1"/>
          </p:nvPr>
        </p:nvSpPr>
        <p:spPr/>
        <p:txBody>
          <a:bodyPr/>
          <a:lstStyle/>
          <a:p>
            <a:endParaRPr lang="pl-PL"/>
          </a:p>
        </p:txBody>
      </p:sp>
      <p:sp>
        <p:nvSpPr>
          <p:cNvPr id="8" name="Tytuł 7">
            <a:extLst>
              <a:ext uri="{FF2B5EF4-FFF2-40B4-BE49-F238E27FC236}">
                <a16:creationId xmlns:a16="http://schemas.microsoft.com/office/drawing/2014/main" id="{615AEF4B-9035-47A6-8FAF-3874D913D885}"/>
              </a:ext>
            </a:extLst>
          </p:cNvPr>
          <p:cNvSpPr>
            <a:spLocks noGrp="1"/>
          </p:cNvSpPr>
          <p:nvPr>
            <p:ph type="ctrTitle"/>
          </p:nvPr>
        </p:nvSpPr>
        <p:spPr/>
        <p:txBody>
          <a:bodyPr/>
          <a:lstStyle/>
          <a:p>
            <a:endParaRPr lang="pl-PL"/>
          </a:p>
        </p:txBody>
      </p:sp>
      <p:pic>
        <p:nvPicPr>
          <p:cNvPr id="9" name="Obraz 8">
            <a:extLst>
              <a:ext uri="{FF2B5EF4-FFF2-40B4-BE49-F238E27FC236}">
                <a16:creationId xmlns:a16="http://schemas.microsoft.com/office/drawing/2014/main" id="{5D41E53A-5DAE-4358-8733-8941957BB1FE}"/>
              </a:ext>
            </a:extLst>
          </p:cNvPr>
          <p:cNvPicPr>
            <a:picLocks noChangeAspect="1"/>
          </p:cNvPicPr>
          <p:nvPr/>
        </p:nvPicPr>
        <p:blipFill>
          <a:blip r:embed="rId2"/>
          <a:stretch>
            <a:fillRect/>
          </a:stretch>
        </p:blipFill>
        <p:spPr>
          <a:xfrm>
            <a:off x="0" y="4352"/>
            <a:ext cx="12191999" cy="6849296"/>
          </a:xfrm>
          <a:prstGeom prst="rect">
            <a:avLst/>
          </a:prstGeom>
        </p:spPr>
      </p:pic>
    </p:spTree>
    <p:extLst>
      <p:ext uri="{BB962C8B-B14F-4D97-AF65-F5344CB8AC3E}">
        <p14:creationId xmlns:p14="http://schemas.microsoft.com/office/powerpoint/2010/main" val="47372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F23A42-92ED-4C39-9DDA-32C45A3FF486}"/>
              </a:ext>
            </a:extLst>
          </p:cNvPr>
          <p:cNvSpPr>
            <a:spLocks noGrp="1"/>
          </p:cNvSpPr>
          <p:nvPr>
            <p:ph type="ctrTitle"/>
          </p:nvPr>
        </p:nvSpPr>
        <p:spPr>
          <a:xfrm>
            <a:off x="432864" y="1781236"/>
            <a:ext cx="6024430" cy="2812409"/>
          </a:xfrm>
        </p:spPr>
        <p:txBody>
          <a:bodyPr/>
          <a:lstStyle/>
          <a:p>
            <a:r>
              <a:rPr lang="en-US" sz="3200" dirty="0"/>
              <a:t>The aim of the project „</a:t>
            </a:r>
            <a:r>
              <a:rPr lang="pl-PL" sz="3200" dirty="0"/>
              <a:t>The City</a:t>
            </a:r>
            <a:r>
              <a:rPr lang="en-US" sz="3200" dirty="0"/>
              <a:t> energy generator a source of </a:t>
            </a:r>
            <a:r>
              <a:rPr lang="pl-PL" sz="3200" dirty="0" err="1"/>
              <a:t>success</a:t>
            </a:r>
            <a:r>
              <a:rPr lang="pl-PL" sz="3200" dirty="0"/>
              <a:t> for Konin</a:t>
            </a:r>
            <a:r>
              <a:rPr lang="en-US" sz="3200" dirty="0"/>
              <a:t>"</a:t>
            </a:r>
            <a:r>
              <a:rPr lang="pl-PL" sz="3200" dirty="0"/>
              <a:t/>
            </a:r>
            <a:br>
              <a:rPr lang="pl-PL" sz="3200" dirty="0"/>
            </a:br>
            <a:r>
              <a:rPr lang="en-US" sz="3200" dirty="0">
                <a:solidFill>
                  <a:schemeClr val="tx2"/>
                </a:solidFill>
              </a:rPr>
              <a:t>is to introduce the City of Konin to the New Development Path, which is the Green City of Energy</a:t>
            </a:r>
            <a:endParaRPr lang="pl-PL" sz="3200" dirty="0">
              <a:solidFill>
                <a:schemeClr val="tx2"/>
              </a:solidFill>
            </a:endParaRPr>
          </a:p>
        </p:txBody>
      </p:sp>
      <p:pic>
        <p:nvPicPr>
          <p:cNvPr id="16" name="Symbol zastępczy obrazu 15">
            <a:extLst>
              <a:ext uri="{FF2B5EF4-FFF2-40B4-BE49-F238E27FC236}">
                <a16:creationId xmlns:a16="http://schemas.microsoft.com/office/drawing/2014/main" id="{1798D492-4A28-4786-ABD6-1860BA8E94DE}"/>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1337" r="31337"/>
          <a:stretch/>
        </p:blipFill>
        <p:spPr/>
      </p:pic>
      <p:sp>
        <p:nvSpPr>
          <p:cNvPr id="6" name="pole tekstowe 5">
            <a:extLst>
              <a:ext uri="{FF2B5EF4-FFF2-40B4-BE49-F238E27FC236}">
                <a16:creationId xmlns:a16="http://schemas.microsoft.com/office/drawing/2014/main" id="{3D3C432A-DD7B-48AB-9C5C-655FE9910299}"/>
              </a:ext>
            </a:extLst>
          </p:cNvPr>
          <p:cNvSpPr txBox="1"/>
          <p:nvPr/>
        </p:nvSpPr>
        <p:spPr>
          <a:xfrm>
            <a:off x="117446" y="-1"/>
            <a:ext cx="4999838" cy="1400961"/>
          </a:xfrm>
          <a:prstGeom prst="rect">
            <a:avLst/>
          </a:prstGeom>
          <a:solidFill>
            <a:schemeClr val="bg1"/>
          </a:solidFill>
        </p:spPr>
        <p:txBody>
          <a:bodyPr wrap="square" rtlCol="0">
            <a:spAutoFit/>
          </a:bodyPr>
          <a:lstStyle/>
          <a:p>
            <a:endParaRPr lang="pl-PL" dirty="0"/>
          </a:p>
        </p:txBody>
      </p:sp>
      <p:pic>
        <p:nvPicPr>
          <p:cNvPr id="7" name="Obraz 6">
            <a:extLst>
              <a:ext uri="{FF2B5EF4-FFF2-40B4-BE49-F238E27FC236}">
                <a16:creationId xmlns:a16="http://schemas.microsoft.com/office/drawing/2014/main" id="{1CC4AFDE-7B47-45C2-BA12-CD112E39487E}"/>
              </a:ext>
            </a:extLst>
          </p:cNvPr>
          <p:cNvPicPr>
            <a:picLocks noChangeAspect="1"/>
          </p:cNvPicPr>
          <p:nvPr/>
        </p:nvPicPr>
        <p:blipFill>
          <a:blip r:embed="rId3"/>
          <a:stretch>
            <a:fillRect/>
          </a:stretch>
        </p:blipFill>
        <p:spPr>
          <a:xfrm>
            <a:off x="460260" y="176168"/>
            <a:ext cx="646809" cy="723549"/>
          </a:xfrm>
          <a:prstGeom prst="rect">
            <a:avLst/>
          </a:prstGeom>
        </p:spPr>
      </p:pic>
      <p:pic>
        <p:nvPicPr>
          <p:cNvPr id="8" name="Obraz 7">
            <a:extLst>
              <a:ext uri="{FF2B5EF4-FFF2-40B4-BE49-F238E27FC236}">
                <a16:creationId xmlns:a16="http://schemas.microsoft.com/office/drawing/2014/main" id="{E489516C-C9EB-48B1-B3D8-4D0D5CE4B311}"/>
              </a:ext>
            </a:extLst>
          </p:cNvPr>
          <p:cNvPicPr>
            <a:picLocks noChangeAspect="1"/>
          </p:cNvPicPr>
          <p:nvPr/>
        </p:nvPicPr>
        <p:blipFill>
          <a:blip r:embed="rId4"/>
          <a:stretch>
            <a:fillRect/>
          </a:stretch>
        </p:blipFill>
        <p:spPr>
          <a:xfrm>
            <a:off x="2502222" y="299847"/>
            <a:ext cx="1885714" cy="476190"/>
          </a:xfrm>
          <a:prstGeom prst="rect">
            <a:avLst/>
          </a:prstGeom>
        </p:spPr>
      </p:pic>
      <p:pic>
        <p:nvPicPr>
          <p:cNvPr id="12" name="Obraz 11">
            <a:extLst>
              <a:ext uri="{FF2B5EF4-FFF2-40B4-BE49-F238E27FC236}">
                <a16:creationId xmlns:a16="http://schemas.microsoft.com/office/drawing/2014/main" id="{82AB07A0-16BD-4682-BF29-8B5BF4EB692E}"/>
              </a:ext>
            </a:extLst>
          </p:cNvPr>
          <p:cNvPicPr>
            <a:picLocks noChangeAspect="1"/>
          </p:cNvPicPr>
          <p:nvPr/>
        </p:nvPicPr>
        <p:blipFill>
          <a:blip r:embed="rId5"/>
          <a:stretch>
            <a:fillRect/>
          </a:stretch>
        </p:blipFill>
        <p:spPr>
          <a:xfrm>
            <a:off x="0" y="5055434"/>
            <a:ext cx="7214532" cy="1802565"/>
          </a:xfrm>
          <a:prstGeom prst="rect">
            <a:avLst/>
          </a:prstGeom>
        </p:spPr>
      </p:pic>
    </p:spTree>
    <p:extLst>
      <p:ext uri="{BB962C8B-B14F-4D97-AF65-F5344CB8AC3E}">
        <p14:creationId xmlns:p14="http://schemas.microsoft.com/office/powerpoint/2010/main" val="358057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CF1BE464-6918-466B-9C71-51C501F6CE35}"/>
              </a:ext>
            </a:extLst>
          </p:cNvPr>
          <p:cNvSpPr>
            <a:spLocks noGrp="1"/>
          </p:cNvSpPr>
          <p:nvPr>
            <p:ph type="ctrTitle"/>
          </p:nvPr>
        </p:nvSpPr>
        <p:spPr>
          <a:xfrm>
            <a:off x="2003917" y="2362392"/>
            <a:ext cx="8532655" cy="1770077"/>
          </a:xfrm>
        </p:spPr>
        <p:txBody>
          <a:bodyPr/>
          <a:lstStyle/>
          <a:p>
            <a:pPr algn="ctr"/>
            <a:r>
              <a:rPr lang="en-US" sz="4000" dirty="0">
                <a:solidFill>
                  <a:srgbClr val="1D2339"/>
                </a:solidFill>
              </a:rPr>
              <a:t>Through the implementation of the project, Konin will become </a:t>
            </a:r>
            <a:r>
              <a:rPr lang="pl-PL" sz="4000" dirty="0">
                <a:solidFill>
                  <a:srgbClr val="1D2339"/>
                </a:solidFill>
              </a:rPr>
              <a:t/>
            </a:r>
            <a:br>
              <a:rPr lang="pl-PL" sz="4000" dirty="0">
                <a:solidFill>
                  <a:srgbClr val="1D2339"/>
                </a:solidFill>
              </a:rPr>
            </a:br>
            <a:r>
              <a:rPr lang="en-US" sz="4000" dirty="0">
                <a:solidFill>
                  <a:srgbClr val="1D2339"/>
                </a:solidFill>
              </a:rPr>
              <a:t>a prosperous and entrepreneurial city, and the inhabitants will benefit from its 9 effects</a:t>
            </a:r>
            <a:endParaRPr lang="pl-PL" sz="4000" dirty="0">
              <a:solidFill>
                <a:srgbClr val="1D2339"/>
              </a:solidFill>
            </a:endParaRPr>
          </a:p>
        </p:txBody>
      </p:sp>
      <p:sp>
        <p:nvSpPr>
          <p:cNvPr id="6" name="pole tekstowe 5">
            <a:extLst>
              <a:ext uri="{FF2B5EF4-FFF2-40B4-BE49-F238E27FC236}">
                <a16:creationId xmlns:a16="http://schemas.microsoft.com/office/drawing/2014/main" id="{3D3C432A-DD7B-48AB-9C5C-655FE9910299}"/>
              </a:ext>
            </a:extLst>
          </p:cNvPr>
          <p:cNvSpPr txBox="1"/>
          <p:nvPr/>
        </p:nvSpPr>
        <p:spPr>
          <a:xfrm>
            <a:off x="117446" y="-1"/>
            <a:ext cx="4874004" cy="1107347"/>
          </a:xfrm>
          <a:prstGeom prst="rect">
            <a:avLst/>
          </a:prstGeom>
          <a:solidFill>
            <a:schemeClr val="bg1"/>
          </a:solidFill>
        </p:spPr>
        <p:txBody>
          <a:bodyPr wrap="square" rtlCol="0">
            <a:spAutoFit/>
          </a:bodyPr>
          <a:lstStyle/>
          <a:p>
            <a:endParaRPr lang="pl-PL" dirty="0"/>
          </a:p>
        </p:txBody>
      </p:sp>
      <p:pic>
        <p:nvPicPr>
          <p:cNvPr id="7" name="Obraz 6">
            <a:extLst>
              <a:ext uri="{FF2B5EF4-FFF2-40B4-BE49-F238E27FC236}">
                <a16:creationId xmlns:a16="http://schemas.microsoft.com/office/drawing/2014/main" id="{1CC4AFDE-7B47-45C2-BA12-CD112E39487E}"/>
              </a:ext>
            </a:extLst>
          </p:cNvPr>
          <p:cNvPicPr>
            <a:picLocks noChangeAspect="1"/>
          </p:cNvPicPr>
          <p:nvPr/>
        </p:nvPicPr>
        <p:blipFill>
          <a:blip r:embed="rId2"/>
          <a:stretch>
            <a:fillRect/>
          </a:stretch>
        </p:blipFill>
        <p:spPr>
          <a:xfrm>
            <a:off x="772082" y="263604"/>
            <a:ext cx="646809" cy="723549"/>
          </a:xfrm>
          <a:prstGeom prst="rect">
            <a:avLst/>
          </a:prstGeom>
        </p:spPr>
      </p:pic>
      <p:pic>
        <p:nvPicPr>
          <p:cNvPr id="8" name="Obraz 7">
            <a:extLst>
              <a:ext uri="{FF2B5EF4-FFF2-40B4-BE49-F238E27FC236}">
                <a16:creationId xmlns:a16="http://schemas.microsoft.com/office/drawing/2014/main" id="{E489516C-C9EB-48B1-B3D8-4D0D5CE4B311}"/>
              </a:ext>
            </a:extLst>
          </p:cNvPr>
          <p:cNvPicPr>
            <a:picLocks noChangeAspect="1"/>
          </p:cNvPicPr>
          <p:nvPr/>
        </p:nvPicPr>
        <p:blipFill>
          <a:blip r:embed="rId3"/>
          <a:stretch>
            <a:fillRect/>
          </a:stretch>
        </p:blipFill>
        <p:spPr>
          <a:xfrm>
            <a:off x="2720336" y="404062"/>
            <a:ext cx="1885714" cy="476190"/>
          </a:xfrm>
          <a:prstGeom prst="rect">
            <a:avLst/>
          </a:prstGeom>
        </p:spPr>
      </p:pic>
      <p:pic>
        <p:nvPicPr>
          <p:cNvPr id="12" name="Obraz 11">
            <a:extLst>
              <a:ext uri="{FF2B5EF4-FFF2-40B4-BE49-F238E27FC236}">
                <a16:creationId xmlns:a16="http://schemas.microsoft.com/office/drawing/2014/main" id="{82AB07A0-16BD-4682-BF29-8B5BF4EB692E}"/>
              </a:ext>
            </a:extLst>
          </p:cNvPr>
          <p:cNvPicPr>
            <a:picLocks noChangeAspect="1"/>
          </p:cNvPicPr>
          <p:nvPr/>
        </p:nvPicPr>
        <p:blipFill>
          <a:blip r:embed="rId4"/>
          <a:stretch>
            <a:fillRect/>
          </a:stretch>
        </p:blipFill>
        <p:spPr>
          <a:xfrm>
            <a:off x="5205105" y="-1"/>
            <a:ext cx="5331467" cy="1332078"/>
          </a:xfrm>
          <a:prstGeom prst="rect">
            <a:avLst/>
          </a:prstGeom>
        </p:spPr>
      </p:pic>
      <p:graphicFrame>
        <p:nvGraphicFramePr>
          <p:cNvPr id="5" name="Diagram 4">
            <a:extLst>
              <a:ext uri="{FF2B5EF4-FFF2-40B4-BE49-F238E27FC236}">
                <a16:creationId xmlns:a16="http://schemas.microsoft.com/office/drawing/2014/main" id="{28ABA332-8FFD-423D-B31D-2171A44D5893}"/>
              </a:ext>
            </a:extLst>
          </p:cNvPr>
          <p:cNvGraphicFramePr/>
          <p:nvPr>
            <p:extLst>
              <p:ext uri="{D42A27DB-BD31-4B8C-83A1-F6EECF244321}">
                <p14:modId xmlns:p14="http://schemas.microsoft.com/office/powerpoint/2010/main" val="3859852434"/>
              </p:ext>
            </p:extLst>
          </p:nvPr>
        </p:nvGraphicFramePr>
        <p:xfrm>
          <a:off x="605405" y="1846969"/>
          <a:ext cx="10981189"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9478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F23A42-92ED-4C39-9DDA-32C45A3FF486}"/>
              </a:ext>
            </a:extLst>
          </p:cNvPr>
          <p:cNvSpPr>
            <a:spLocks noGrp="1"/>
          </p:cNvSpPr>
          <p:nvPr>
            <p:ph type="ctrTitle"/>
          </p:nvPr>
        </p:nvSpPr>
        <p:spPr>
          <a:xfrm>
            <a:off x="367981" y="1767979"/>
            <a:ext cx="6024430" cy="3322042"/>
          </a:xfrm>
        </p:spPr>
        <p:txBody>
          <a:bodyPr/>
          <a:lstStyle/>
          <a:p>
            <a:r>
              <a:rPr lang="pl-PL" sz="8000" dirty="0">
                <a:solidFill>
                  <a:schemeClr val="tx2"/>
                </a:solidFill>
              </a:rPr>
              <a:t>1. </a:t>
            </a:r>
            <a:r>
              <a:rPr lang="en-US" sz="3200" dirty="0">
                <a:solidFill>
                  <a:schemeClr val="tx2"/>
                </a:solidFill>
              </a:rPr>
              <a:t>Institutional development</a:t>
            </a:r>
            <a:br>
              <a:rPr lang="en-US" sz="3200" dirty="0">
                <a:solidFill>
                  <a:schemeClr val="tx2"/>
                </a:solidFill>
              </a:rPr>
            </a:br>
            <a:r>
              <a:rPr lang="en-US" sz="3200" b="0" dirty="0">
                <a:solidFill>
                  <a:schemeClr val="tx2"/>
                </a:solidFill>
              </a:rPr>
              <a:t>The Municipal Office in Konin will be a prepared institution for the implementation and management of many investments indicated in the New Development Path</a:t>
            </a:r>
            <a:endParaRPr lang="pl-PL" sz="3200" b="0" dirty="0">
              <a:solidFill>
                <a:schemeClr val="tx2"/>
              </a:solidFill>
            </a:endParaRPr>
          </a:p>
        </p:txBody>
      </p:sp>
      <p:sp>
        <p:nvSpPr>
          <p:cNvPr id="6" name="pole tekstowe 5">
            <a:extLst>
              <a:ext uri="{FF2B5EF4-FFF2-40B4-BE49-F238E27FC236}">
                <a16:creationId xmlns:a16="http://schemas.microsoft.com/office/drawing/2014/main" id="{3D3C432A-DD7B-48AB-9C5C-655FE9910299}"/>
              </a:ext>
            </a:extLst>
          </p:cNvPr>
          <p:cNvSpPr txBox="1"/>
          <p:nvPr/>
        </p:nvSpPr>
        <p:spPr>
          <a:xfrm>
            <a:off x="117446" y="-1"/>
            <a:ext cx="4999838" cy="1400961"/>
          </a:xfrm>
          <a:prstGeom prst="rect">
            <a:avLst/>
          </a:prstGeom>
          <a:solidFill>
            <a:schemeClr val="bg1"/>
          </a:solidFill>
        </p:spPr>
        <p:txBody>
          <a:bodyPr wrap="square" rtlCol="0">
            <a:spAutoFit/>
          </a:bodyPr>
          <a:lstStyle/>
          <a:p>
            <a:endParaRPr lang="pl-PL" dirty="0"/>
          </a:p>
        </p:txBody>
      </p:sp>
      <p:pic>
        <p:nvPicPr>
          <p:cNvPr id="7" name="Obraz 6">
            <a:extLst>
              <a:ext uri="{FF2B5EF4-FFF2-40B4-BE49-F238E27FC236}">
                <a16:creationId xmlns:a16="http://schemas.microsoft.com/office/drawing/2014/main" id="{1CC4AFDE-7B47-45C2-BA12-CD112E39487E}"/>
              </a:ext>
            </a:extLst>
          </p:cNvPr>
          <p:cNvPicPr>
            <a:picLocks noChangeAspect="1"/>
          </p:cNvPicPr>
          <p:nvPr/>
        </p:nvPicPr>
        <p:blipFill>
          <a:blip r:embed="rId2"/>
          <a:stretch>
            <a:fillRect/>
          </a:stretch>
        </p:blipFill>
        <p:spPr>
          <a:xfrm>
            <a:off x="460260" y="176168"/>
            <a:ext cx="646809" cy="723549"/>
          </a:xfrm>
          <a:prstGeom prst="rect">
            <a:avLst/>
          </a:prstGeom>
        </p:spPr>
      </p:pic>
      <p:pic>
        <p:nvPicPr>
          <p:cNvPr id="8" name="Obraz 7">
            <a:extLst>
              <a:ext uri="{FF2B5EF4-FFF2-40B4-BE49-F238E27FC236}">
                <a16:creationId xmlns:a16="http://schemas.microsoft.com/office/drawing/2014/main" id="{E489516C-C9EB-48B1-B3D8-4D0D5CE4B311}"/>
              </a:ext>
            </a:extLst>
          </p:cNvPr>
          <p:cNvPicPr>
            <a:picLocks noChangeAspect="1"/>
          </p:cNvPicPr>
          <p:nvPr/>
        </p:nvPicPr>
        <p:blipFill>
          <a:blip r:embed="rId3"/>
          <a:stretch>
            <a:fillRect/>
          </a:stretch>
        </p:blipFill>
        <p:spPr>
          <a:xfrm>
            <a:off x="2502222" y="299847"/>
            <a:ext cx="1885714" cy="476190"/>
          </a:xfrm>
          <a:prstGeom prst="rect">
            <a:avLst/>
          </a:prstGeom>
        </p:spPr>
      </p:pic>
      <p:pic>
        <p:nvPicPr>
          <p:cNvPr id="19" name="Symbol zastępczy obrazu 18">
            <a:extLst>
              <a:ext uri="{FF2B5EF4-FFF2-40B4-BE49-F238E27FC236}">
                <a16:creationId xmlns:a16="http://schemas.microsoft.com/office/drawing/2014/main" id="{1842E4D4-771B-4B71-A241-BE78664BEC09}"/>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4120" r="24120"/>
          <a:stretch>
            <a:fillRect/>
          </a:stretch>
        </p:blipFill>
        <p:spPr/>
      </p:pic>
    </p:spTree>
    <p:extLst>
      <p:ext uri="{BB962C8B-B14F-4D97-AF65-F5344CB8AC3E}">
        <p14:creationId xmlns:p14="http://schemas.microsoft.com/office/powerpoint/2010/main" val="150051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F23A42-92ED-4C39-9DDA-32C45A3FF486}"/>
              </a:ext>
            </a:extLst>
          </p:cNvPr>
          <p:cNvSpPr>
            <a:spLocks noGrp="1"/>
          </p:cNvSpPr>
          <p:nvPr>
            <p:ph type="ctrTitle"/>
          </p:nvPr>
        </p:nvSpPr>
        <p:spPr>
          <a:xfrm>
            <a:off x="432864" y="1400960"/>
            <a:ext cx="6024430" cy="3699606"/>
          </a:xfrm>
        </p:spPr>
        <p:txBody>
          <a:bodyPr/>
          <a:lstStyle/>
          <a:p>
            <a:r>
              <a:rPr lang="pl-PL" sz="8000" dirty="0">
                <a:solidFill>
                  <a:schemeClr val="tx2"/>
                </a:solidFill>
              </a:rPr>
              <a:t>2. </a:t>
            </a:r>
            <a:r>
              <a:rPr lang="en-US" sz="3200" dirty="0">
                <a:solidFill>
                  <a:schemeClr val="tx2"/>
                </a:solidFill>
              </a:rPr>
              <a:t>Qualified staff</a:t>
            </a:r>
            <a:br>
              <a:rPr lang="en-US" sz="3200" dirty="0">
                <a:solidFill>
                  <a:schemeClr val="tx2"/>
                </a:solidFill>
              </a:rPr>
            </a:br>
            <a:r>
              <a:rPr lang="en-US" sz="3200" b="0" dirty="0">
                <a:solidFill>
                  <a:schemeClr val="tx2"/>
                </a:solidFill>
              </a:rPr>
              <a:t>New competences acquired by officials will contribute to better implementation of projects, and the residents are and will be serviced by qualified and experienced employees.</a:t>
            </a:r>
            <a:endParaRPr lang="pl-PL" sz="3200" b="0" dirty="0">
              <a:solidFill>
                <a:schemeClr val="tx2"/>
              </a:solidFill>
            </a:endParaRPr>
          </a:p>
        </p:txBody>
      </p:sp>
      <p:sp>
        <p:nvSpPr>
          <p:cNvPr id="6" name="pole tekstowe 5">
            <a:extLst>
              <a:ext uri="{FF2B5EF4-FFF2-40B4-BE49-F238E27FC236}">
                <a16:creationId xmlns:a16="http://schemas.microsoft.com/office/drawing/2014/main" id="{3D3C432A-DD7B-48AB-9C5C-655FE9910299}"/>
              </a:ext>
            </a:extLst>
          </p:cNvPr>
          <p:cNvSpPr txBox="1"/>
          <p:nvPr/>
        </p:nvSpPr>
        <p:spPr>
          <a:xfrm>
            <a:off x="117446" y="-1"/>
            <a:ext cx="4999838" cy="1400961"/>
          </a:xfrm>
          <a:prstGeom prst="rect">
            <a:avLst/>
          </a:prstGeom>
          <a:solidFill>
            <a:schemeClr val="bg1"/>
          </a:solidFill>
        </p:spPr>
        <p:txBody>
          <a:bodyPr wrap="square" rtlCol="0">
            <a:spAutoFit/>
          </a:bodyPr>
          <a:lstStyle/>
          <a:p>
            <a:endParaRPr lang="pl-PL" dirty="0"/>
          </a:p>
        </p:txBody>
      </p:sp>
      <p:pic>
        <p:nvPicPr>
          <p:cNvPr id="7" name="Obraz 6">
            <a:extLst>
              <a:ext uri="{FF2B5EF4-FFF2-40B4-BE49-F238E27FC236}">
                <a16:creationId xmlns:a16="http://schemas.microsoft.com/office/drawing/2014/main" id="{1CC4AFDE-7B47-45C2-BA12-CD112E39487E}"/>
              </a:ext>
            </a:extLst>
          </p:cNvPr>
          <p:cNvPicPr>
            <a:picLocks noChangeAspect="1"/>
          </p:cNvPicPr>
          <p:nvPr/>
        </p:nvPicPr>
        <p:blipFill>
          <a:blip r:embed="rId2"/>
          <a:stretch>
            <a:fillRect/>
          </a:stretch>
        </p:blipFill>
        <p:spPr>
          <a:xfrm>
            <a:off x="460260" y="176168"/>
            <a:ext cx="646809" cy="723549"/>
          </a:xfrm>
          <a:prstGeom prst="rect">
            <a:avLst/>
          </a:prstGeom>
        </p:spPr>
      </p:pic>
      <p:pic>
        <p:nvPicPr>
          <p:cNvPr id="8" name="Obraz 7">
            <a:extLst>
              <a:ext uri="{FF2B5EF4-FFF2-40B4-BE49-F238E27FC236}">
                <a16:creationId xmlns:a16="http://schemas.microsoft.com/office/drawing/2014/main" id="{E489516C-C9EB-48B1-B3D8-4D0D5CE4B311}"/>
              </a:ext>
            </a:extLst>
          </p:cNvPr>
          <p:cNvPicPr>
            <a:picLocks noChangeAspect="1"/>
          </p:cNvPicPr>
          <p:nvPr/>
        </p:nvPicPr>
        <p:blipFill>
          <a:blip r:embed="rId3"/>
          <a:stretch>
            <a:fillRect/>
          </a:stretch>
        </p:blipFill>
        <p:spPr>
          <a:xfrm>
            <a:off x="2502222" y="299847"/>
            <a:ext cx="1885714" cy="476190"/>
          </a:xfrm>
          <a:prstGeom prst="rect">
            <a:avLst/>
          </a:prstGeom>
        </p:spPr>
      </p:pic>
      <p:pic>
        <p:nvPicPr>
          <p:cNvPr id="10" name="Symbol zastępczy obrazu 9">
            <a:extLst>
              <a:ext uri="{FF2B5EF4-FFF2-40B4-BE49-F238E27FC236}">
                <a16:creationId xmlns:a16="http://schemas.microsoft.com/office/drawing/2014/main" id="{0494EA59-1EE1-4079-A872-1937E9AB14B8}"/>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5426" r="15426"/>
          <a:stretch>
            <a:fillRect/>
          </a:stretch>
        </p:blipFill>
        <p:spPr/>
      </p:pic>
    </p:spTree>
    <p:extLst>
      <p:ext uri="{BB962C8B-B14F-4D97-AF65-F5344CB8AC3E}">
        <p14:creationId xmlns:p14="http://schemas.microsoft.com/office/powerpoint/2010/main" val="8033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F23A42-92ED-4C39-9DDA-32C45A3FF486}"/>
              </a:ext>
            </a:extLst>
          </p:cNvPr>
          <p:cNvSpPr>
            <a:spLocks noGrp="1"/>
          </p:cNvSpPr>
          <p:nvPr>
            <p:ph type="ctrTitle"/>
          </p:nvPr>
        </p:nvSpPr>
        <p:spPr>
          <a:xfrm>
            <a:off x="460260" y="1854220"/>
            <a:ext cx="6393546" cy="3667056"/>
          </a:xfrm>
        </p:spPr>
        <p:txBody>
          <a:bodyPr/>
          <a:lstStyle/>
          <a:p>
            <a:r>
              <a:rPr lang="pl-PL" sz="8000" dirty="0">
                <a:solidFill>
                  <a:schemeClr val="tx2"/>
                </a:solidFill>
              </a:rPr>
              <a:t>3. </a:t>
            </a:r>
            <a:r>
              <a:rPr lang="pl-PL" sz="3200" dirty="0">
                <a:solidFill>
                  <a:schemeClr val="tx2"/>
                </a:solidFill>
              </a:rPr>
              <a:t>New IT system</a:t>
            </a:r>
            <a:br>
              <a:rPr lang="pl-PL" sz="3200" dirty="0">
                <a:solidFill>
                  <a:schemeClr val="tx2"/>
                </a:solidFill>
              </a:rPr>
            </a:br>
            <a:r>
              <a:rPr lang="en-US" sz="3200" b="0" dirty="0">
                <a:solidFill>
                  <a:schemeClr val="tx2"/>
                </a:solidFill>
              </a:rPr>
              <a:t>A new IT system will be created in the Municipal Office to improve the quality of services provided, and residents will be able to use new </a:t>
            </a:r>
            <a:r>
              <a:rPr lang="pl-PL" sz="3200" b="0" dirty="0">
                <a:solidFill>
                  <a:schemeClr val="tx2"/>
                </a:solidFill>
              </a:rPr>
              <a:t/>
            </a:r>
            <a:br>
              <a:rPr lang="pl-PL" sz="3200" b="0" dirty="0">
                <a:solidFill>
                  <a:schemeClr val="tx2"/>
                </a:solidFill>
              </a:rPr>
            </a:br>
            <a:r>
              <a:rPr lang="en-US" sz="3200" b="0" dirty="0">
                <a:solidFill>
                  <a:schemeClr val="tx2"/>
                </a:solidFill>
              </a:rPr>
              <a:t>e-services (e.g., taxes, rubbish, applying for open clerical positions, etc.).</a:t>
            </a:r>
            <a:endParaRPr lang="pl-PL" sz="3200" b="0" dirty="0">
              <a:solidFill>
                <a:schemeClr val="tx2"/>
              </a:solidFill>
            </a:endParaRPr>
          </a:p>
        </p:txBody>
      </p:sp>
      <p:sp>
        <p:nvSpPr>
          <p:cNvPr id="6" name="pole tekstowe 5">
            <a:extLst>
              <a:ext uri="{FF2B5EF4-FFF2-40B4-BE49-F238E27FC236}">
                <a16:creationId xmlns:a16="http://schemas.microsoft.com/office/drawing/2014/main" id="{3D3C432A-DD7B-48AB-9C5C-655FE9910299}"/>
              </a:ext>
            </a:extLst>
          </p:cNvPr>
          <p:cNvSpPr txBox="1"/>
          <p:nvPr/>
        </p:nvSpPr>
        <p:spPr>
          <a:xfrm>
            <a:off x="117446" y="-1"/>
            <a:ext cx="4999838" cy="1400961"/>
          </a:xfrm>
          <a:prstGeom prst="rect">
            <a:avLst/>
          </a:prstGeom>
          <a:solidFill>
            <a:schemeClr val="bg1"/>
          </a:solidFill>
        </p:spPr>
        <p:txBody>
          <a:bodyPr wrap="square" rtlCol="0">
            <a:spAutoFit/>
          </a:bodyPr>
          <a:lstStyle/>
          <a:p>
            <a:endParaRPr lang="pl-PL" dirty="0"/>
          </a:p>
        </p:txBody>
      </p:sp>
      <p:pic>
        <p:nvPicPr>
          <p:cNvPr id="7" name="Obraz 6">
            <a:extLst>
              <a:ext uri="{FF2B5EF4-FFF2-40B4-BE49-F238E27FC236}">
                <a16:creationId xmlns:a16="http://schemas.microsoft.com/office/drawing/2014/main" id="{1CC4AFDE-7B47-45C2-BA12-CD112E39487E}"/>
              </a:ext>
            </a:extLst>
          </p:cNvPr>
          <p:cNvPicPr>
            <a:picLocks noChangeAspect="1"/>
          </p:cNvPicPr>
          <p:nvPr/>
        </p:nvPicPr>
        <p:blipFill>
          <a:blip r:embed="rId2"/>
          <a:stretch>
            <a:fillRect/>
          </a:stretch>
        </p:blipFill>
        <p:spPr>
          <a:xfrm>
            <a:off x="460260" y="176168"/>
            <a:ext cx="646809" cy="723549"/>
          </a:xfrm>
          <a:prstGeom prst="rect">
            <a:avLst/>
          </a:prstGeom>
        </p:spPr>
      </p:pic>
      <p:pic>
        <p:nvPicPr>
          <p:cNvPr id="8" name="Obraz 7">
            <a:extLst>
              <a:ext uri="{FF2B5EF4-FFF2-40B4-BE49-F238E27FC236}">
                <a16:creationId xmlns:a16="http://schemas.microsoft.com/office/drawing/2014/main" id="{E489516C-C9EB-48B1-B3D8-4D0D5CE4B311}"/>
              </a:ext>
            </a:extLst>
          </p:cNvPr>
          <p:cNvPicPr>
            <a:picLocks noChangeAspect="1"/>
          </p:cNvPicPr>
          <p:nvPr/>
        </p:nvPicPr>
        <p:blipFill>
          <a:blip r:embed="rId3"/>
          <a:stretch>
            <a:fillRect/>
          </a:stretch>
        </p:blipFill>
        <p:spPr>
          <a:xfrm>
            <a:off x="2502222" y="299847"/>
            <a:ext cx="1885714" cy="476190"/>
          </a:xfrm>
          <a:prstGeom prst="rect">
            <a:avLst/>
          </a:prstGeom>
        </p:spPr>
      </p:pic>
      <p:pic>
        <p:nvPicPr>
          <p:cNvPr id="9" name="Symbol zastępczy obrazu 8">
            <a:extLst>
              <a:ext uri="{FF2B5EF4-FFF2-40B4-BE49-F238E27FC236}">
                <a16:creationId xmlns:a16="http://schemas.microsoft.com/office/drawing/2014/main" id="{0398267E-0539-48CF-A201-3C7739FE8F89}"/>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2584" r="22584"/>
          <a:stretch>
            <a:fillRect/>
          </a:stretch>
        </p:blipFill>
        <p:spPr/>
      </p:pic>
    </p:spTree>
    <p:extLst>
      <p:ext uri="{BB962C8B-B14F-4D97-AF65-F5344CB8AC3E}">
        <p14:creationId xmlns:p14="http://schemas.microsoft.com/office/powerpoint/2010/main" val="303630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F23A42-92ED-4C39-9DDA-32C45A3FF486}"/>
              </a:ext>
            </a:extLst>
          </p:cNvPr>
          <p:cNvSpPr>
            <a:spLocks noGrp="1"/>
          </p:cNvSpPr>
          <p:nvPr>
            <p:ph type="ctrTitle"/>
          </p:nvPr>
        </p:nvSpPr>
        <p:spPr>
          <a:xfrm>
            <a:off x="355784" y="899717"/>
            <a:ext cx="6368379" cy="4654857"/>
          </a:xfrm>
        </p:spPr>
        <p:txBody>
          <a:bodyPr/>
          <a:lstStyle/>
          <a:p>
            <a:pPr>
              <a:lnSpc>
                <a:spcPct val="100000"/>
              </a:lnSpc>
            </a:pPr>
            <a:r>
              <a:rPr lang="pl-PL" sz="8000" dirty="0">
                <a:solidFill>
                  <a:schemeClr val="tx2"/>
                </a:solidFill>
              </a:rPr>
              <a:t>4. </a:t>
            </a:r>
            <a:r>
              <a:rPr lang="pl-PL" sz="3200" dirty="0">
                <a:solidFill>
                  <a:schemeClr val="tx2"/>
                </a:solidFill>
              </a:rPr>
              <a:t> Application</a:t>
            </a:r>
            <a:br>
              <a:rPr lang="pl-PL" sz="3200" dirty="0">
                <a:solidFill>
                  <a:schemeClr val="tx2"/>
                </a:solidFill>
              </a:rPr>
            </a:br>
            <a:r>
              <a:rPr lang="en-US" sz="3200" b="0" dirty="0">
                <a:solidFill>
                  <a:schemeClr val="tx2"/>
                </a:solidFill>
              </a:rPr>
              <a:t>Residents will be able to use the Application - an available urban space that will show places of public space (passages, stops, buildings) that are available to people with special needs.</a:t>
            </a:r>
            <a:endParaRPr lang="pl-PL" sz="3200" b="0" dirty="0">
              <a:solidFill>
                <a:schemeClr val="tx2"/>
              </a:solidFill>
            </a:endParaRPr>
          </a:p>
        </p:txBody>
      </p:sp>
      <p:sp>
        <p:nvSpPr>
          <p:cNvPr id="6" name="pole tekstowe 5">
            <a:extLst>
              <a:ext uri="{FF2B5EF4-FFF2-40B4-BE49-F238E27FC236}">
                <a16:creationId xmlns:a16="http://schemas.microsoft.com/office/drawing/2014/main" id="{3D3C432A-DD7B-48AB-9C5C-655FE9910299}"/>
              </a:ext>
            </a:extLst>
          </p:cNvPr>
          <p:cNvSpPr txBox="1"/>
          <p:nvPr/>
        </p:nvSpPr>
        <p:spPr>
          <a:xfrm>
            <a:off x="117446" y="-1"/>
            <a:ext cx="4932726" cy="1073792"/>
          </a:xfrm>
          <a:prstGeom prst="rect">
            <a:avLst/>
          </a:prstGeom>
          <a:solidFill>
            <a:schemeClr val="bg1"/>
          </a:solidFill>
        </p:spPr>
        <p:txBody>
          <a:bodyPr wrap="square" rtlCol="0">
            <a:spAutoFit/>
          </a:bodyPr>
          <a:lstStyle/>
          <a:p>
            <a:endParaRPr lang="pl-PL" dirty="0"/>
          </a:p>
        </p:txBody>
      </p:sp>
      <p:pic>
        <p:nvPicPr>
          <p:cNvPr id="7" name="Obraz 6">
            <a:extLst>
              <a:ext uri="{FF2B5EF4-FFF2-40B4-BE49-F238E27FC236}">
                <a16:creationId xmlns:a16="http://schemas.microsoft.com/office/drawing/2014/main" id="{1CC4AFDE-7B47-45C2-BA12-CD112E39487E}"/>
              </a:ext>
            </a:extLst>
          </p:cNvPr>
          <p:cNvPicPr>
            <a:picLocks noChangeAspect="1"/>
          </p:cNvPicPr>
          <p:nvPr/>
        </p:nvPicPr>
        <p:blipFill>
          <a:blip r:embed="rId2"/>
          <a:stretch>
            <a:fillRect/>
          </a:stretch>
        </p:blipFill>
        <p:spPr>
          <a:xfrm>
            <a:off x="460260" y="176168"/>
            <a:ext cx="646809" cy="723549"/>
          </a:xfrm>
          <a:prstGeom prst="rect">
            <a:avLst/>
          </a:prstGeom>
        </p:spPr>
      </p:pic>
      <p:pic>
        <p:nvPicPr>
          <p:cNvPr id="8" name="Obraz 7">
            <a:extLst>
              <a:ext uri="{FF2B5EF4-FFF2-40B4-BE49-F238E27FC236}">
                <a16:creationId xmlns:a16="http://schemas.microsoft.com/office/drawing/2014/main" id="{E489516C-C9EB-48B1-B3D8-4D0D5CE4B311}"/>
              </a:ext>
            </a:extLst>
          </p:cNvPr>
          <p:cNvPicPr>
            <a:picLocks noChangeAspect="1"/>
          </p:cNvPicPr>
          <p:nvPr/>
        </p:nvPicPr>
        <p:blipFill>
          <a:blip r:embed="rId3"/>
          <a:stretch>
            <a:fillRect/>
          </a:stretch>
        </p:blipFill>
        <p:spPr>
          <a:xfrm>
            <a:off x="2502222" y="299847"/>
            <a:ext cx="1885714" cy="476190"/>
          </a:xfrm>
          <a:prstGeom prst="rect">
            <a:avLst/>
          </a:prstGeom>
        </p:spPr>
      </p:pic>
      <p:pic>
        <p:nvPicPr>
          <p:cNvPr id="9" name="Symbol zastępczy obrazu 8">
            <a:extLst>
              <a:ext uri="{FF2B5EF4-FFF2-40B4-BE49-F238E27FC236}">
                <a16:creationId xmlns:a16="http://schemas.microsoft.com/office/drawing/2014/main" id="{CAEBECA3-A692-4548-ADE5-47912D9620EC}"/>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5689" r="15689"/>
          <a:stretch>
            <a:fillRect/>
          </a:stretch>
        </p:blipFill>
        <p:spPr/>
      </p:pic>
    </p:spTree>
    <p:extLst>
      <p:ext uri="{BB962C8B-B14F-4D97-AF65-F5344CB8AC3E}">
        <p14:creationId xmlns:p14="http://schemas.microsoft.com/office/powerpoint/2010/main" val="170956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F23A42-92ED-4C39-9DDA-32C45A3FF486}"/>
              </a:ext>
            </a:extLst>
          </p:cNvPr>
          <p:cNvSpPr>
            <a:spLocks noGrp="1"/>
          </p:cNvSpPr>
          <p:nvPr>
            <p:ph type="ctrTitle"/>
          </p:nvPr>
        </p:nvSpPr>
        <p:spPr>
          <a:xfrm>
            <a:off x="280159" y="1650730"/>
            <a:ext cx="6967805" cy="3885165"/>
          </a:xfrm>
        </p:spPr>
        <p:txBody>
          <a:bodyPr/>
          <a:lstStyle/>
          <a:p>
            <a:pPr>
              <a:lnSpc>
                <a:spcPct val="100000"/>
              </a:lnSpc>
            </a:pPr>
            <a:r>
              <a:rPr lang="pl-PL" sz="8000" dirty="0">
                <a:solidFill>
                  <a:schemeClr val="tx2"/>
                </a:solidFill>
              </a:rPr>
              <a:t>5. </a:t>
            </a:r>
            <a:r>
              <a:rPr lang="en-US" sz="3200" dirty="0">
                <a:solidFill>
                  <a:schemeClr val="tx2"/>
                </a:solidFill>
              </a:rPr>
              <a:t>A place of cultural activity</a:t>
            </a:r>
            <a:br>
              <a:rPr lang="en-US" sz="3200" dirty="0">
                <a:solidFill>
                  <a:schemeClr val="tx2"/>
                </a:solidFill>
              </a:rPr>
            </a:br>
            <a:r>
              <a:rPr lang="en-US" sz="3200" b="0" dirty="0">
                <a:solidFill>
                  <a:schemeClr val="tx2"/>
                </a:solidFill>
              </a:rPr>
              <a:t>A Cultural Activity Incubator will be established, where residents will be </a:t>
            </a:r>
            <a:r>
              <a:rPr lang="pl-PL" sz="3200" b="0" dirty="0">
                <a:solidFill>
                  <a:schemeClr val="tx2"/>
                </a:solidFill>
              </a:rPr>
              <a:t/>
            </a:r>
            <a:br>
              <a:rPr lang="pl-PL" sz="3200" b="0" dirty="0">
                <a:solidFill>
                  <a:schemeClr val="tx2"/>
                </a:solidFill>
              </a:rPr>
            </a:br>
            <a:r>
              <a:rPr lang="en-US" sz="3200" b="0" dirty="0">
                <a:solidFill>
                  <a:schemeClr val="tx2"/>
                </a:solidFill>
              </a:rPr>
              <a:t>able to spend their free time, </a:t>
            </a:r>
            <a:r>
              <a:rPr lang="pl-PL" sz="3200" b="0" dirty="0">
                <a:solidFill>
                  <a:schemeClr val="tx2"/>
                </a:solidFill>
              </a:rPr>
              <a:t/>
            </a:r>
            <a:br>
              <a:rPr lang="pl-PL" sz="3200" b="0" dirty="0">
                <a:solidFill>
                  <a:schemeClr val="tx2"/>
                </a:solidFill>
              </a:rPr>
            </a:br>
            <a:r>
              <a:rPr lang="en-US" sz="3200" b="0" dirty="0">
                <a:solidFill>
                  <a:schemeClr val="tx2"/>
                </a:solidFill>
              </a:rPr>
              <a:t>developing their interests and taking advantage of the educational and cultural offer.</a:t>
            </a:r>
            <a:endParaRPr lang="pl-PL" sz="3200" b="0" dirty="0">
              <a:solidFill>
                <a:schemeClr val="tx2"/>
              </a:solidFill>
            </a:endParaRPr>
          </a:p>
        </p:txBody>
      </p:sp>
      <p:sp>
        <p:nvSpPr>
          <p:cNvPr id="6" name="pole tekstowe 5">
            <a:extLst>
              <a:ext uri="{FF2B5EF4-FFF2-40B4-BE49-F238E27FC236}">
                <a16:creationId xmlns:a16="http://schemas.microsoft.com/office/drawing/2014/main" id="{3D3C432A-DD7B-48AB-9C5C-655FE9910299}"/>
              </a:ext>
            </a:extLst>
          </p:cNvPr>
          <p:cNvSpPr txBox="1"/>
          <p:nvPr/>
        </p:nvSpPr>
        <p:spPr>
          <a:xfrm>
            <a:off x="117446" y="-1"/>
            <a:ext cx="4932726" cy="1073792"/>
          </a:xfrm>
          <a:prstGeom prst="rect">
            <a:avLst/>
          </a:prstGeom>
          <a:solidFill>
            <a:schemeClr val="bg1"/>
          </a:solidFill>
        </p:spPr>
        <p:txBody>
          <a:bodyPr wrap="square" rtlCol="0">
            <a:spAutoFit/>
          </a:bodyPr>
          <a:lstStyle/>
          <a:p>
            <a:endParaRPr lang="pl-PL" dirty="0"/>
          </a:p>
        </p:txBody>
      </p:sp>
      <p:pic>
        <p:nvPicPr>
          <p:cNvPr id="7" name="Obraz 6">
            <a:extLst>
              <a:ext uri="{FF2B5EF4-FFF2-40B4-BE49-F238E27FC236}">
                <a16:creationId xmlns:a16="http://schemas.microsoft.com/office/drawing/2014/main" id="{1CC4AFDE-7B47-45C2-BA12-CD112E39487E}"/>
              </a:ext>
            </a:extLst>
          </p:cNvPr>
          <p:cNvPicPr>
            <a:picLocks noChangeAspect="1"/>
          </p:cNvPicPr>
          <p:nvPr/>
        </p:nvPicPr>
        <p:blipFill>
          <a:blip r:embed="rId2"/>
          <a:stretch>
            <a:fillRect/>
          </a:stretch>
        </p:blipFill>
        <p:spPr>
          <a:xfrm>
            <a:off x="460260" y="176168"/>
            <a:ext cx="646809" cy="723549"/>
          </a:xfrm>
          <a:prstGeom prst="rect">
            <a:avLst/>
          </a:prstGeom>
        </p:spPr>
      </p:pic>
      <p:pic>
        <p:nvPicPr>
          <p:cNvPr id="8" name="Obraz 7">
            <a:extLst>
              <a:ext uri="{FF2B5EF4-FFF2-40B4-BE49-F238E27FC236}">
                <a16:creationId xmlns:a16="http://schemas.microsoft.com/office/drawing/2014/main" id="{E489516C-C9EB-48B1-B3D8-4D0D5CE4B311}"/>
              </a:ext>
            </a:extLst>
          </p:cNvPr>
          <p:cNvPicPr>
            <a:picLocks noChangeAspect="1"/>
          </p:cNvPicPr>
          <p:nvPr/>
        </p:nvPicPr>
        <p:blipFill>
          <a:blip r:embed="rId3"/>
          <a:stretch>
            <a:fillRect/>
          </a:stretch>
        </p:blipFill>
        <p:spPr>
          <a:xfrm>
            <a:off x="2502222" y="299847"/>
            <a:ext cx="1885714" cy="476190"/>
          </a:xfrm>
          <a:prstGeom prst="rect">
            <a:avLst/>
          </a:prstGeom>
        </p:spPr>
      </p:pic>
      <p:pic>
        <p:nvPicPr>
          <p:cNvPr id="9" name="Symbol zastępczy obrazu 8">
            <a:extLst>
              <a:ext uri="{FF2B5EF4-FFF2-40B4-BE49-F238E27FC236}">
                <a16:creationId xmlns:a16="http://schemas.microsoft.com/office/drawing/2014/main" id="{B723C766-47A7-458B-9633-E8C5B28707A1}"/>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9171" r="19171"/>
          <a:stretch>
            <a:fillRect/>
          </a:stretch>
        </p:blipFill>
        <p:spPr/>
      </p:pic>
    </p:spTree>
    <p:extLst>
      <p:ext uri="{BB962C8B-B14F-4D97-AF65-F5344CB8AC3E}">
        <p14:creationId xmlns:p14="http://schemas.microsoft.com/office/powerpoint/2010/main" val="266286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F23A42-92ED-4C39-9DDA-32C45A3FF486}"/>
              </a:ext>
            </a:extLst>
          </p:cNvPr>
          <p:cNvSpPr>
            <a:spLocks noGrp="1"/>
          </p:cNvSpPr>
          <p:nvPr>
            <p:ph type="ctrTitle"/>
          </p:nvPr>
        </p:nvSpPr>
        <p:spPr>
          <a:xfrm>
            <a:off x="241137" y="1199565"/>
            <a:ext cx="6967805" cy="3885165"/>
          </a:xfrm>
        </p:spPr>
        <p:txBody>
          <a:bodyPr/>
          <a:lstStyle/>
          <a:p>
            <a:pPr>
              <a:lnSpc>
                <a:spcPct val="100000"/>
              </a:lnSpc>
            </a:pPr>
            <a:r>
              <a:rPr lang="pl-PL" sz="8000" dirty="0">
                <a:solidFill>
                  <a:schemeClr val="tx2"/>
                </a:solidFill>
              </a:rPr>
              <a:t>6. </a:t>
            </a:r>
            <a:r>
              <a:rPr lang="en-US" sz="3200" dirty="0">
                <a:solidFill>
                  <a:schemeClr val="tx2"/>
                </a:solidFill>
              </a:rPr>
              <a:t>Entrepreneurship development</a:t>
            </a:r>
            <a:br>
              <a:rPr lang="en-US" sz="3200" dirty="0">
                <a:solidFill>
                  <a:schemeClr val="tx2"/>
                </a:solidFill>
              </a:rPr>
            </a:br>
            <a:r>
              <a:rPr lang="en-US" sz="3200" b="0" dirty="0">
                <a:solidFill>
                  <a:schemeClr val="tx2"/>
                </a:solidFill>
              </a:rPr>
              <a:t>Students and teachers will gain </a:t>
            </a:r>
            <a:r>
              <a:rPr lang="pl-PL" sz="3200" b="0" dirty="0">
                <a:solidFill>
                  <a:schemeClr val="tx2"/>
                </a:solidFill>
              </a:rPr>
              <a:t/>
            </a:r>
            <a:br>
              <a:rPr lang="pl-PL" sz="3200" b="0" dirty="0">
                <a:solidFill>
                  <a:schemeClr val="tx2"/>
                </a:solidFill>
              </a:rPr>
            </a:br>
            <a:r>
              <a:rPr lang="en-US" sz="3200" b="0" dirty="0">
                <a:solidFill>
                  <a:schemeClr val="tx2"/>
                </a:solidFill>
              </a:rPr>
              <a:t>practical knowledge on entrepreneurship through </a:t>
            </a:r>
            <a:r>
              <a:rPr lang="pl-PL" sz="3200" b="0" dirty="0">
                <a:solidFill>
                  <a:schemeClr val="tx2"/>
                </a:solidFill>
              </a:rPr>
              <a:t/>
            </a:r>
            <a:br>
              <a:rPr lang="pl-PL" sz="3200" b="0" dirty="0">
                <a:solidFill>
                  <a:schemeClr val="tx2"/>
                </a:solidFill>
              </a:rPr>
            </a:br>
            <a:r>
              <a:rPr lang="en-US" sz="3200" b="0" dirty="0">
                <a:solidFill>
                  <a:schemeClr val="tx2"/>
                </a:solidFill>
              </a:rPr>
              <a:t>participation in the campaign "How to be entrepreneurial".</a:t>
            </a:r>
            <a:endParaRPr lang="pl-PL" sz="3200" b="0" dirty="0">
              <a:solidFill>
                <a:schemeClr val="tx2"/>
              </a:solidFill>
            </a:endParaRPr>
          </a:p>
        </p:txBody>
      </p:sp>
      <p:sp>
        <p:nvSpPr>
          <p:cNvPr id="6" name="pole tekstowe 5">
            <a:extLst>
              <a:ext uri="{FF2B5EF4-FFF2-40B4-BE49-F238E27FC236}">
                <a16:creationId xmlns:a16="http://schemas.microsoft.com/office/drawing/2014/main" id="{3D3C432A-DD7B-48AB-9C5C-655FE9910299}"/>
              </a:ext>
            </a:extLst>
          </p:cNvPr>
          <p:cNvSpPr txBox="1"/>
          <p:nvPr/>
        </p:nvSpPr>
        <p:spPr>
          <a:xfrm>
            <a:off x="117446" y="-1"/>
            <a:ext cx="4932726" cy="1073792"/>
          </a:xfrm>
          <a:prstGeom prst="rect">
            <a:avLst/>
          </a:prstGeom>
          <a:solidFill>
            <a:schemeClr val="bg1"/>
          </a:solidFill>
        </p:spPr>
        <p:txBody>
          <a:bodyPr wrap="square" rtlCol="0">
            <a:spAutoFit/>
          </a:bodyPr>
          <a:lstStyle/>
          <a:p>
            <a:endParaRPr lang="pl-PL" dirty="0"/>
          </a:p>
        </p:txBody>
      </p:sp>
      <p:pic>
        <p:nvPicPr>
          <p:cNvPr id="7" name="Obraz 6">
            <a:extLst>
              <a:ext uri="{FF2B5EF4-FFF2-40B4-BE49-F238E27FC236}">
                <a16:creationId xmlns:a16="http://schemas.microsoft.com/office/drawing/2014/main" id="{1CC4AFDE-7B47-45C2-BA12-CD112E39487E}"/>
              </a:ext>
            </a:extLst>
          </p:cNvPr>
          <p:cNvPicPr>
            <a:picLocks noChangeAspect="1"/>
          </p:cNvPicPr>
          <p:nvPr/>
        </p:nvPicPr>
        <p:blipFill>
          <a:blip r:embed="rId2"/>
          <a:stretch>
            <a:fillRect/>
          </a:stretch>
        </p:blipFill>
        <p:spPr>
          <a:xfrm>
            <a:off x="460260" y="176168"/>
            <a:ext cx="646809" cy="723549"/>
          </a:xfrm>
          <a:prstGeom prst="rect">
            <a:avLst/>
          </a:prstGeom>
        </p:spPr>
      </p:pic>
      <p:pic>
        <p:nvPicPr>
          <p:cNvPr id="8" name="Obraz 7">
            <a:extLst>
              <a:ext uri="{FF2B5EF4-FFF2-40B4-BE49-F238E27FC236}">
                <a16:creationId xmlns:a16="http://schemas.microsoft.com/office/drawing/2014/main" id="{E489516C-C9EB-48B1-B3D8-4D0D5CE4B311}"/>
              </a:ext>
            </a:extLst>
          </p:cNvPr>
          <p:cNvPicPr>
            <a:picLocks noChangeAspect="1"/>
          </p:cNvPicPr>
          <p:nvPr/>
        </p:nvPicPr>
        <p:blipFill>
          <a:blip r:embed="rId3"/>
          <a:stretch>
            <a:fillRect/>
          </a:stretch>
        </p:blipFill>
        <p:spPr>
          <a:xfrm>
            <a:off x="2502222" y="299847"/>
            <a:ext cx="1885714" cy="476190"/>
          </a:xfrm>
          <a:prstGeom prst="rect">
            <a:avLst/>
          </a:prstGeom>
        </p:spPr>
      </p:pic>
      <p:pic>
        <p:nvPicPr>
          <p:cNvPr id="9" name="Symbol zastępczy obrazu 8">
            <a:extLst>
              <a:ext uri="{FF2B5EF4-FFF2-40B4-BE49-F238E27FC236}">
                <a16:creationId xmlns:a16="http://schemas.microsoft.com/office/drawing/2014/main" id="{0A70DF2D-EAA8-4826-AAF4-B02CB331B67A}"/>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4939" r="24939"/>
          <a:stretch>
            <a:fillRect/>
          </a:stretch>
        </p:blipFill>
        <p:spPr/>
      </p:pic>
    </p:spTree>
    <p:extLst>
      <p:ext uri="{BB962C8B-B14F-4D97-AF65-F5344CB8AC3E}">
        <p14:creationId xmlns:p14="http://schemas.microsoft.com/office/powerpoint/2010/main" val="15908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onin template">
  <a:themeElements>
    <a:clrScheme name="Konin">
      <a:dk1>
        <a:sysClr val="windowText" lastClr="000000"/>
      </a:dk1>
      <a:lt1>
        <a:sysClr val="window" lastClr="FFFFFF"/>
      </a:lt1>
      <a:dk2>
        <a:srgbClr val="1D2338"/>
      </a:dk2>
      <a:lt2>
        <a:srgbClr val="E7E6E6"/>
      </a:lt2>
      <a:accent1>
        <a:srgbClr val="67C933"/>
      </a:accent1>
      <a:accent2>
        <a:srgbClr val="FFCB1A"/>
      </a:accent2>
      <a:accent3>
        <a:srgbClr val="3A8CF0"/>
      </a:accent3>
      <a:accent4>
        <a:srgbClr val="BA2A80"/>
      </a:accent4>
      <a:accent5>
        <a:srgbClr val="5B9BD5"/>
      </a:accent5>
      <a:accent6>
        <a:srgbClr val="70AD47"/>
      </a:accent6>
      <a:hlink>
        <a:srgbClr val="3A8CF0"/>
      </a:hlink>
      <a:folHlink>
        <a:srgbClr val="7F7F7F"/>
      </a:folHlink>
    </a:clrScheme>
    <a:fontScheme name="Konin">
      <a:majorFont>
        <a:latin typeface="Blogger Sans"/>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w="4878"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510</Words>
  <Application>Microsoft Office PowerPoint</Application>
  <PresentationFormat>Panoramiczny</PresentationFormat>
  <Paragraphs>35</Paragraphs>
  <Slides>15</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15</vt:i4>
      </vt:variant>
    </vt:vector>
  </HeadingPairs>
  <TitlesOfParts>
    <vt:vector size="20" baseType="lpstr">
      <vt:lpstr>Arial</vt:lpstr>
      <vt:lpstr>Blogger Sans</vt:lpstr>
      <vt:lpstr>Calibri</vt:lpstr>
      <vt:lpstr>Open Sans</vt:lpstr>
      <vt:lpstr>Konin template</vt:lpstr>
      <vt:lpstr>Prezentacja programu PowerPoint</vt:lpstr>
      <vt:lpstr>The aim of the project „The City energy generator a source of success for Konin" is to introduce the City of Konin to the New Development Path, which is the Green City of Energy</vt:lpstr>
      <vt:lpstr>Through the implementation of the project, Konin will become  a prosperous and entrepreneurial city, and the inhabitants will benefit from its 9 effects</vt:lpstr>
      <vt:lpstr>1. Institutional development The Municipal Office in Konin will be a prepared institution for the implementation and management of many investments indicated in the New Development Path</vt:lpstr>
      <vt:lpstr>2. Qualified staff New competences acquired by officials will contribute to better implementation of projects, and the residents are and will be serviced by qualified and experienced employees.</vt:lpstr>
      <vt:lpstr>3. New IT system A new IT system will be created in the Municipal Office to improve the quality of services provided, and residents will be able to use new  e-services (e.g., taxes, rubbish, applying for open clerical positions, etc.).</vt:lpstr>
      <vt:lpstr>4.  Application Residents will be able to use the Application - an available urban space that will show places of public space (passages, stops, buildings) that are available to people with special needs.</vt:lpstr>
      <vt:lpstr>5. A place of cultural activity A Cultural Activity Incubator will be established, where residents will be  able to spend their free time,  developing their interests and taking advantage of the educational and cultural offer.</vt:lpstr>
      <vt:lpstr>6. Entrepreneurship development Students and teachers will gain  practical knowledge on entrepreneurship through  participation in the campaign "How to be entrepreneurial".</vt:lpstr>
      <vt:lpstr>7. Senior policy A document will be created that will present the current situation of seniors in the City of Konin (their needs and barriers) and will define the actions  that the City of Konin should take to support seniors.</vt:lpstr>
      <vt:lpstr>8. Ecological buildings Residents will breathe fresh air as we  are starting the process of comprehensive energy modernization  of municipal buildings.</vt:lpstr>
      <vt:lpstr>9. Footbridge and bicycle path The residents will actively use the footbridge over the Ulga canal along  with the pedestrian and bicycle path connecting the new part of Konin with the Old Town.</vt:lpstr>
      <vt:lpstr>Prezentacja programu PowerPoint</vt:lpstr>
      <vt:lpstr>Thank you for attention</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Mirosław Jeżyk</cp:lastModifiedBy>
  <cp:revision>147</cp:revision>
  <cp:lastPrinted>2021-12-02T15:08:47Z</cp:lastPrinted>
  <dcterms:created xsi:type="dcterms:W3CDTF">2020-08-13T07:25:43Z</dcterms:created>
  <dcterms:modified xsi:type="dcterms:W3CDTF">2022-05-05T12:20:10Z</dcterms:modified>
</cp:coreProperties>
</file>